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emf" ContentType="image/emf"/>
  <Default Extension="wmf" ContentType="image/wmf"/>
  <Default Extension="jfif" ContentType="image/jfif"/>
  <Default Extension="jpe" ContentType="image/jpe"/>
  <Default Extension="bmp" ContentType="image/bmp"/>
  <Default Extension="dib" ContentType="image/dib"/>
  <Default Extension="rle" ContentType="image/rle"/>
  <Default Extension="bmz" ContentType="image/bmz"/>
  <Default Extension="gfa" ContentType="image/gfa"/>
  <Default Extension="emz" ContentType="image/emz"/>
  <Default Extension="wmz" ContentType="image/wmz"/>
  <Default Extension="pcz" ContentType="image/pcz"/>
  <Default Extension="tif" ContentType="image/tif"/>
  <Default Extension="tiff" ContentType="image/tiff"/>
  <Default Extension="cdr" ContentType="image/cdr"/>
  <Default Extension="cgm" ContentType="image/cgm"/>
  <Default Extension="eps" ContentType="image/eps"/>
  <Default Extension="pct" ContentType="image/pct"/>
  <Default Extension="pict" ContentType="image/pict"/>
  <Default Extension="wpg" ContentType="image/wpg"/>
  <Override PartName="/ppt/notesMasters/notesMaster1.xml" ContentType="application/vnd.openxmlformats-officedocument.presentationml.notesMaster+xml"/>
  <Override PartName="/ppt/theme/theme11.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Masters/slideMaster2.xml" ContentType="application/vnd.openxmlformats-officedocument.presentationml.slideMaster+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Masters/slideMaster3.xml" ContentType="application/vnd.openxmlformats-officedocument.presentationml.slideMaster+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Masters/slideMaster4.xml" ContentType="application/vnd.openxmlformats-officedocument.presentationml.slideMaster+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Masters/slideMaster5.xml" ContentType="application/vnd.openxmlformats-officedocument.presentationml.slideMaster+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Masters/slideMaster6.xml" ContentType="application/vnd.openxmlformats-officedocument.presentationml.slideMaster+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Masters/slideMaster7.xml" ContentType="application/vnd.openxmlformats-officedocument.presentationml.slideMaster+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Masters/slideMaster8.xml" ContentType="application/vnd.openxmlformats-officedocument.presentationml.slideMaster+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slideMasters/slideMaster9.xml" ContentType="application/vnd.openxmlformats-officedocument.presentationml.slideMaster+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slideMasters/slideMaster10.xml" ContentType="application/vnd.openxmlformats-officedocument.presentationml.slideMaster+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1.xml" ContentType="application/vnd.openxmlformats-officedocument.theme+xml"/>
  <Override PartName="/ppt/slideMasters/slideMaster11.xml" ContentType="application/vnd.openxmlformats-officedocument.presentationml.slideMaster+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2.xml" ContentType="application/vnd.openxmlformats-officedocument.theme+xml"/>
  <Override PartName="/ppt/slideMasters/slideMaster12.xml" ContentType="application/vnd.openxmlformats-officedocument.presentationml.slideMaster+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3.xml" ContentType="application/vnd.openxmlformats-officedocument.theme+xml"/>
  <Override PartName="/ppt/slideMasters/slideMaster13.xml" ContentType="application/vnd.openxmlformats-officedocument.presentationml.slideMaster+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4.xml" ContentType="application/vnd.openxmlformats-officedocument.theme+xml"/>
  <Override PartName="/ppt/slideMasters/slideMaster14.xml" ContentType="application/vnd.openxmlformats-officedocument.presentationml.slideMaster+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5.xml" ContentType="application/vnd.openxmlformats-officedocument.theme+xml"/>
  <Override PartName="/ppt/slideMasters/slideMaster15.xml" ContentType="application/vnd.openxmlformats-officedocument.presentationml.slideMaster+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docProps/app.xml" ContentType="application/vnd.openxmlformats-officedocument.extended-properties+xml"/>
  <Override PartName="/docProps/core.xml" ContentType="application/vnd.openxmlformats-package.core-propertie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theme/theme21.xml" ContentType="application/vnd.openxmlformats-officedocument.theme+xml"/>
  <Override PartName="/ppt/handoutMasters/handoutMaster1.xml" ContentType="application/vnd.openxmlformats-officedocument.presentationml.handoutMaster+xml"/>
</Types>
</file>

<file path=_rels/.rels>&#65279;<?xml version="1.0" encoding="utf-8"?><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p="http://schemas.openxmlformats.org/presentationml/2006/main" xmlns="http://schemas.openxmlformats.org/package/2006/relationships" xmlns:r="http://schemas.openxmlformats.org/officeDocument/2006/relationships" xmlns:table="urn:oasis:names:tc:opendocument:xmlns:table:1.0" xmlns:fo="urn:oasis:names:tc:opendocument:xmlns:xsl-fo-compatible:1.0" xmlns:svg="urn:oasis:names:tc:opendocument:xmlns:svg-compatible:1.0" xmlns:a="http://schemas.openxmlformats.org/drawingml/2006/main">
  <p:sldMasterIdLst>
    <p:sldMasterId id="2147483648" r:id="smId1"/>
    <p:sldMasterId id="2147483660" r:id="smId2"/>
    <p:sldMasterId id="2147483672" r:id="smId3"/>
    <p:sldMasterId id="2147483684" r:id="smId4"/>
    <p:sldMasterId id="2147483696" r:id="smId5"/>
    <p:sldMasterId id="2147483708" r:id="smId6"/>
    <p:sldMasterId id="2147483720" r:id="smId7"/>
    <p:sldMasterId id="2147483732" r:id="smId8"/>
    <p:sldMasterId id="2147483744" r:id="smId9"/>
    <p:sldMasterId id="2147483756" r:id="smId10"/>
    <p:sldMasterId id="2147483768" r:id="smId11"/>
    <p:sldMasterId id="2147483780" r:id="smId12"/>
    <p:sldMasterId id="2147483792" r:id="smId13"/>
    <p:sldMasterId id="2147483804" r:id="smId14"/>
    <p:sldMasterId id="2147483816" r:id="smId15"/>
  </p:sldMasterIdLst>
  <p:notesMasterIdLst>
    <p:notesMasterId r:id="noteMasterRel"/>
  </p:notesMasterIdLst>
  <p:handoutMasterIdLst>
    <p:handoutMasterId r:id="hoId1"/>
  </p:handoutMasterIdLst>
  <p:sldIdLst>
    <p:sldId id="256" r:id="sId1"/>
    <p:sldId id="257" r:id="sId2"/>
    <p:sldId id="258" r:id="sId3"/>
    <p:sldId id="259" r:id="sId4"/>
  </p:sldIdLst>
  <p:sldSz cx="13003200" cy="9752400"/>
  <p:notesSz cx="6858000" cy="9144000"/>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p:showPr showAnimation="1">
    <p:present/>
    <p:sldAll/>
    <p:penClr>
      <a:srgbClr xmlns:a="http://schemas.openxmlformats.org/drawingml/2006/main" val="FF0000"/>
    </p:penClr>
  </p:showPr>
</p:presentationPr>
</file>

<file path=ppt/tableStyles.xml><?xml version="1.0" encoding="utf-8"?>
<a:tblStyleLst xmlns:a="http://schemas.openxmlformats.org/drawingml/2006/main" xmlns:dc="http://purl.org/dc/elements/1.1/"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showOutlineIcons="0">
    <p:restoredLeft sz="15620"/>
    <p:restoredTop sz="94660"/>
  </p:normalViewPr>
  <p:slideViewPr>
    <p:cSldViewPr>
      <p:cViewPr varScale="1">
        <p:scale>
          <a:sx n="59" d="100"/>
          <a:sy n="59" d="100"/>
        </p:scale>
        <p:origin x="-78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&#65279;<?xml version="1.0" encoding="utf-8"?><Relationships xmlns="http://schemas.openxmlformats.org/package/2006/relationships" xmlns:p="http://schemas.openxmlformats.org/presentationml/2006/main" xmlns:r="http://schemas.openxmlformats.org/officeDocument/2006/relationships" xmlns:table="urn:oasis:names:tc:opendocument:xmlns:table:1.0" xmlns:fo="urn:oasis:names:tc:opendocument:xmlns:xsl-fo-compatible:1.0" xmlns:svg="urn:oasis:names:tc:opendocument:xmlns:svg-compatible:1.0" xmlns:a="http://schemas.openxmlformats.org/drawingml/2006/main"><Relationship Id="rId6" Type="http://schemas.openxmlformats.org/officeDocument/2006/relationships/tableStyles" Target="tableStyles.xml" /><Relationship Id="rId5" Type="http://schemas.openxmlformats.org/officeDocument/2006/relationships/theme" Target="theme/theme1.xml" /><Relationship Id="rId4" Type="http://schemas.openxmlformats.org/officeDocument/2006/relationships/viewProps" Target="viewProps.xml" /><Relationship Type="http://schemas.openxmlformats.org/officeDocument/2006/relationships/slide" Id="sId1" Target="slides/slide1.xml" /><Relationship Type="http://schemas.openxmlformats.org/officeDocument/2006/relationships/slide" Id="sId2" Target="slides/slide2.xml" /><Relationship Type="http://schemas.openxmlformats.org/officeDocument/2006/relationships/slide" Id="sId3" Target="slides/slide3.xml" /><Relationship Type="http://schemas.openxmlformats.org/officeDocument/2006/relationships/slide" Id="sId4" Target="slides/slide4.xml" /><Relationship Type="http://schemas.openxmlformats.org/officeDocument/2006/relationships/slideMaster" Id="smId1" Target="slideMasters/slideMaster1.xml" /><Relationship Type="http://schemas.openxmlformats.org/officeDocument/2006/relationships/slideMaster" Id="smId2" Target="slideMasters/slideMaster2.xml" /><Relationship Type="http://schemas.openxmlformats.org/officeDocument/2006/relationships/slideMaster" Id="smId3" Target="slideMasters/slideMaster3.xml" /><Relationship Type="http://schemas.openxmlformats.org/officeDocument/2006/relationships/slideMaster" Id="smId4" Target="slideMasters/slideMaster4.xml" /><Relationship Type="http://schemas.openxmlformats.org/officeDocument/2006/relationships/slideMaster" Id="smId5" Target="slideMasters/slideMaster5.xml" /><Relationship Type="http://schemas.openxmlformats.org/officeDocument/2006/relationships/slideMaster" Id="smId6" Target="slideMasters/slideMaster6.xml" /><Relationship Type="http://schemas.openxmlformats.org/officeDocument/2006/relationships/slideMaster" Id="smId7" Target="slideMasters/slideMaster7.xml" /><Relationship Type="http://schemas.openxmlformats.org/officeDocument/2006/relationships/slideMaster" Id="smId8" Target="slideMasters/slideMaster8.xml" /><Relationship Type="http://schemas.openxmlformats.org/officeDocument/2006/relationships/slideMaster" Id="smId9" Target="slideMasters/slideMaster9.xml" /><Relationship Type="http://schemas.openxmlformats.org/officeDocument/2006/relationships/slideMaster" Id="smId10" Target="slideMasters/slideMaster10.xml" /><Relationship Type="http://schemas.openxmlformats.org/officeDocument/2006/relationships/slideMaster" Id="smId11" Target="slideMasters/slideMaster11.xml" /><Relationship Type="http://schemas.openxmlformats.org/officeDocument/2006/relationships/slideMaster" Id="smId12" Target="slideMasters/slideMaster12.xml" /><Relationship Type="http://schemas.openxmlformats.org/officeDocument/2006/relationships/slideMaster" Id="smId13" Target="slideMasters/slideMaster13.xml" /><Relationship Type="http://schemas.openxmlformats.org/officeDocument/2006/relationships/slideMaster" Id="smId14" Target="slideMasters/slideMaster14.xml" /><Relationship Type="http://schemas.openxmlformats.org/officeDocument/2006/relationships/slideMaster" Id="smId15" Target="slideMasters/slideMaster15.xml" /><Relationship Id="noteMasterRel" Type="http://schemas.openxmlformats.org/officeDocument/2006/relationships/notesMaster" Target="notesMasters/notesMaster1.xml" /><Relationship Type="http://schemas.openxmlformats.org/officeDocument/2006/relationships/handoutMaster" Id="hoId1" Target="handoutMasters/handoutMaster1.xml" /><Relationship Type="http://schemas.openxmlformats.org/officeDocument/2006/relationships/presProps" Id="presProps1" Target="presProps.xml" /></Relationships>
</file>

<file path=ppt/handoutMasters/_rels/handoutMaster1.xml.rels>&#65279;<?xml version="1.0" encoding="utf-8"?><Relationships xmlns="http://schemas.openxmlformats.org/package/2006/relationships" xmlns:r="http://schemas.openxmlformats.org/officeDocument/2006/relationships" xmlns:a="http://schemas.openxmlformats.org/drawingml/2006/main"><Relationship Id="rId1" Type="http://schemas.openxmlformats.org/officeDocument/2006/relationships/theme" Target="../theme/theme21.xml" /></Relationships>
</file>

<file path=ppt/handoutMasters/handoutMaster1.xml><?xml version="1.0" encoding="utf-8"?>
<p:handoutMaster xmlns:p="http://schemas.openxmlformats.org/presentationml/2006/main" xmlns:r="http://schemas.openxmlformats.org/officeDocument/2006/relationships" xmlns:a="http://schemas.openxmlformats.org/drawingml/2006/main">
  <p:cSld>
    <p:bg>
      <p:bgPr>
        <a:solidFill>
          <a:srgbClr val="ffffff"/>
        </a:solidFill>
        <a:effectLst/>
      </p:bgPr>
    </p:bg>
    <p:spTree>
      <p:nvGrpSpPr>
        <p:cNvPr id="1" name=""/>
        <p:cNvGrpSpPr/>
        <p:nvPr/>
      </p:nvGrpSpPr>
      <p:grpSpPr>
        <a:xfrm>
          <a:off x="0" y="0"/>
          <a:ext cx="0" cy="0"/>
          <a:chOff x="0" y="0"/>
          <a:chExt cx="0" cy="0"/>
        </a:xfrm>
      </p:grpSpPr>
      <p:sp>
        <p:nvSpPr>
          <p:cNvPr name="Header Placeholder 1" id="2"/>
          <p:cNvSpPr>
            <a:spLocks noGrp="1"/>
          </p:cNvSpPr>
          <p:nvPr>
            <p:ph type="hdr" sz="quarter"/>
          </p:nvPr>
        </p:nvSpPr>
        <p:spPr>
          <a:xfrm>
            <a:off x="304800" y="304800"/>
            <a:ext cx="3368675" cy="503238"/>
          </a:xfrm>
          <a:prstGeom prst="rect">
            <a:avLst/>
          </a:prstGeom>
          <a:noFill/>
        </p:spPr>
        <p:txBody>
          <a:bodyPr vert="horz"/>
          <a:lstStyle>
            <a:lvl1pPr algn="l">
              <a:defRPr sz="1400">
                <a:solidFill>
                  <a:srgbClr val="000000"/>
                </a:solidFill>
                <a:latin typeface="Cochin" pitchFamily="0" charset="0"/>
              </a:defRPr>
            </a:lvl1pPr>
          </a:lstStyle>
          <a:p>
            <a:pPr>
              <a:tabLst/>
            </a:pPr>
            <a:r>
              <a:rPr lang="en-US" dirty="0" smtClean="0"/>
              <a:t/>
            </a:r>
            <a:endParaRPr lang="en-US"/>
          </a:p>
        </p:txBody>
      </p:sp>
      <p:sp>
        <p:nvSpPr>
          <p:cNvPr id="3" name="Date Placeholder 2"/>
          <p:cNvSpPr>
            <a:spLocks noGrp="1"/>
          </p:cNvSpPr>
          <p:nvPr>
            <p:ph type="dt" sz="quarter" idx="1"/>
          </p:nvPr>
        </p:nvSpPr>
        <p:spPr>
          <a:xfrm>
            <a:off x="4114800" y="304800"/>
            <a:ext cx="3368675" cy="503238"/>
          </a:xfrm>
          <a:prstGeom prst="rect">
            <a:avLst/>
          </a:prstGeom>
          <a:noFill/>
        </p:spPr>
        <p:txBody>
          <a:bodyPr vert="horz" lIns="91440" tIns="45720" rIns="91440" bIns="45720" rtlCol="0"/>
          <a:lstStyle>
            <a:lvl1pPr algn="r">
              <a:defRPr sz="1400">
                <a:solidFill>
                  <a:srgbClr val="000000"/>
                </a:solidFill>
                <a:latin typeface="Cochin" pitchFamily="0" charset="0"/>
              </a:defRPr>
            </a:lvl1pPr>
          </a:lstStyle>
          <a:p>
            <a:pPr algn="r">
              <a:tabLst/>
            </a:pPr>
          </a:p>
        </p:txBody>
      </p:sp>
      <p:sp>
        <p:nvSpPr>
          <p:cNvPr id="4" name="Footer Placeholder 3"/>
          <p:cNvSpPr>
            <a:spLocks noGrp="1"/>
          </p:cNvSpPr>
          <p:nvPr>
            <p:ph type="ftr" sz="quarter" idx="2"/>
          </p:nvPr>
        </p:nvSpPr>
        <p:spPr>
          <a:xfrm>
            <a:off x="228600" y="9555162"/>
            <a:ext cx="3368675" cy="503238"/>
          </a:xfrm>
          <a:prstGeom prst="rect">
            <a:avLst/>
          </a:prstGeom>
          <a:noFill/>
        </p:spPr>
        <p:txBody>
          <a:bodyPr vert="horz"/>
          <a:lstStyle>
            <a:lvl1pPr algn="l">
              <a:defRPr sz="1400">
                <a:solidFill>
                  <a:srgbClr val="000000"/>
                </a:solidFill>
                <a:latin typeface="Cochin" pitchFamily="0" charset="0"/>
              </a:defRPr>
            </a:lvl1pPr>
          </a:lstStyle>
          <a:p>
            <a:pPr>
              <a:tabLst/>
            </a:pPr>
            <a:r>
              <a:rPr lang="en-US" dirty="0" smtClean="0"/>
              <a:t/>
            </a:r>
            <a:endParaRPr lang="en-US"/>
          </a:p>
        </p:txBody>
      </p:sp>
      <p:sp>
        <p:nvSpPr>
          <p:cNvPr id="5" name="Slide Number Placeholder 4"/>
          <p:cNvSpPr>
            <a:spLocks noGrp="1"/>
          </p:cNvSpPr>
          <p:nvPr>
            <p:ph type="sldNum" sz="quarter" idx="3"/>
          </p:nvPr>
        </p:nvSpPr>
        <p:spPr>
          <a:xfrm>
            <a:off x="4114800" y="9555162"/>
            <a:ext cx="3368675" cy="503238"/>
          </a:xfrm>
          <a:prstGeom prst="rect">
            <a:avLst/>
          </a:prstGeom>
          <a:noFill/>
        </p:spPr>
        <p:txBody>
          <a:bodyPr vert="horz" lIns="91440" tIns="45720" rIns="91440" bIns="45720" rtlCol="0"/>
          <a:lstStyle>
            <a:lvl1pPr algn="r">
              <a:defRPr sz="1400">
                <a:solidFill>
                  <a:srgbClr val="000000"/>
                </a:solidFill>
                <a:latin typeface="Cochin" pitchFamily="0" charset="0"/>
              </a:defRPr>
            </a:lvl1pPr>
          </a:lstStyle>
          <a:p>
            <a:pPr algn="r">
              <a:tabLst/>
            </a:pPr>
            <a:fld id="{763D1470-AB83-4C4C-B3B3-7F0C9DC8E8D6}" type="slidenum">
              <a:rPr lang="en-US" smtClean="0"/>
              <a:t>&lt;number&gt;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Relationships xmlns="http://schemas.openxmlformats.org/package/2006/relationships" xmlns:r="http://schemas.openxmlformats.org/officeDocument/2006/relationships" xmlns:a="http://schemas.openxmlformats.org/drawingml/2006/main"><Relationship Type="http://schemas.openxmlformats.org/officeDocument/2006/relationships/theme" Id="nmThemeId" Target="../theme/theme11.xml" /></Relationships>
</file>

<file path=ppt/notesMasters/notesMaster1.xml><?xml version="1.0" encoding="utf-8"?>
<p:notesMaster xmlns:p="http://schemas.openxmlformats.org/presentationml/2006/main" xmlns:r="http://schemas.openxmlformats.org/officeDocument/2006/relationships" xmlns:a="http://schemas.openxmlformats.org/drawing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0" y="694800"/>
            <a:ext cx="0" cy="0"/>
          </a:xfrm>
          <a:prstGeom prst="rect">
            <a:avLst/>
          </a:prstGeom>
          <a:noFill/>
          <a:ln w="12700">
            <a:solidFill>
              <a:prstClr val="black"/>
            </a:solidFill>
          </a:ln>
        </p:spPr>
        <p:txBody>
          <a:bodyPr tIns="0" bIns="0" lIns="0" rIns="0" anchor="ctr" anchorCtr="0" wrap="square"/>
          <a:lstStyle/>
          <a:p>
            <a:endParaRPr lang="en-US"/>
          </a:p>
        </p:txBody>
      </p:sp>
      <p:sp>
        <p:nvSpPr>
          <p:cNvPr id="5" name="Notes Placeholder 4"/>
          <p:cNvSpPr>
            <a:spLocks noGrp="1"/>
          </p:cNvSpPr>
          <p:nvPr>
            <p:ph type="body" sz="quarter" idx="3"/>
          </p:nvPr>
        </p:nvSpPr>
        <p:spPr>
          <a:xfrm>
            <a:off x="685800" y="4343400"/>
            <a:ext cx="5486040" cy="4114440"/>
          </a:xfrm>
          <a:prstGeom prst="rect">
            <a:avLst/>
          </a:prstGeom>
        </p:spPr>
        <p:txBody>
          <a:bodyPr tIns="0" bIns="0" lIns="0" rIns="0" anchorCtr="0" wrap="square"/>
          <a:lstStyle/>
          <a:p>
            <a:pPr lvl="0"/>
            <a:r>
              <a:rPr lang="en-US" smtClean="0"/>
              <a:t>Click to edit the notes format</a:t>
            </a:r>
          </a:p>
        </p:txBody>
      </p:sp>
    </p:spTree>
  </p:cSld>
  <p:clrMap bg1="lt1" tx1="dk1" bg2="lt2" tx2="dk2" accent1="accent1" accent2="accent2" accent3="accent3" accent4="accent4" accent5="accent5" accent6="accent6" hlink="hlink" folHlink="folHlink"/>
  <p:notesStyle>
    <a:lvl1pPr marL="0" indent="0" algn="l" defTabSz="914400" rtl="0" eaLnBrk="1" latinLnBrk="0" hangingPunct="1">
      <a:defRPr sz="1200" kern="0">
        <a:solidFill>
          <a:srgbClr val="000000"/>
        </a:solidFill>
        <a:latin typeface="Cochin"/>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Relationships xmlns="http://schemas.openxmlformats.org/package/2006/relationships" xmlns:p="http://schemas.openxmlformats.org/presentationml/2006/main" xmlns:script="urn:oasis:names:tc:opendocument:xmlns:script:1.0" xmlns:r="http://schemas.openxmlformats.org/officeDocument/2006/relationships" xmlns:fo="urn:oasis:names:tc:opendocument:xmlns:xsl-fo-compatible:1.0" xmlns:svg="urn:oasis:names:tc:opendocument:xmlns:svg-compatible:1.0" xmlns:a="http://schemas.openxmlformats.org/drawingml/2006/main" xmlns:xlink="http://www.w3.org/1999/xlink"><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&#65279;<?xml version="1.0" encoding="utf-8"?><Relationships xmlns="http://schemas.openxmlformats.org/package/2006/relationships" xmlns:p="http://schemas.openxmlformats.org/presentationml/2006/main" xmlns:script="urn:oasis:names:tc:opendocument:xmlns:script:1.0" xmlns:r="http://schemas.openxmlformats.org/officeDocument/2006/relationships" xmlns:fo="urn:oasis:names:tc:opendocument:xmlns:xsl-fo-compatible:1.0" xmlns:svg="urn:oasis:names:tc:opendocument:xmlns:svg-compatible:1.0" xmlns:a="http://schemas.openxmlformats.org/drawingml/2006/main" xmlns:xlink="http://www.w3.org/1999/xlink"><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&#65279;<?xml version="1.0" encoding="utf-8"?><Relationships xmlns="http://schemas.openxmlformats.org/package/2006/relationships" xmlns:p="http://schemas.openxmlformats.org/presentationml/2006/main" xmlns:script="urn:oasis:names:tc:opendocument:xmlns:script:1.0" xmlns:r="http://schemas.openxmlformats.org/officeDocument/2006/relationships" xmlns:fo="urn:oasis:names:tc:opendocument:xmlns:xsl-fo-compatible:1.0" xmlns:svg="urn:oasis:names:tc:opendocument:xmlns:svg-compatible:1.0" xmlns:a="http://schemas.openxmlformats.org/drawingml/2006/main" xmlns:xlink="http://www.w3.org/1999/xlink"><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&#65279;<?xml version="1.0" encoding="utf-8"?><Relationships xmlns="http://schemas.openxmlformats.org/package/2006/relationships" xmlns:p="http://schemas.openxmlformats.org/presentationml/2006/main" xmlns:script="urn:oasis:names:tc:opendocument:xmlns:script:1.0" xmlns:r="http://schemas.openxmlformats.org/officeDocument/2006/relationships" xmlns:fo="urn:oasis:names:tc:opendocument:xmlns:xsl-fo-compatible:1.0" xmlns:svg="urn:oasis:names:tc:opendocument:xmlns:svg-compatible:1.0" xmlns:a="http://schemas.openxmlformats.org/drawingml/2006/main" xmlns:xlink="http://www.w3.org/1999/xlink"><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notesSlide1.xml><?xml version="1.0" encoding="utf-8"?>
<p:notes xmlns:p="http://schemas.openxmlformats.org/presentationml/2006/main" xmlns:script="urn:oasis:names:tc:opendocument:xmlns:script:1.0" xmlns:r="http://schemas.openxmlformats.org/officeDocument/2006/relationships" xmlns:fo="urn:oasis:names:tc:opendocument:xmlns:xsl-fo-compatible:1.0" xmlns:svg="urn:oasis:names:tc:opendocument:xmlns:svg-compatible:1.0" xmlns:a="http://schemas.openxmlformats.org/drawingml/2006/main" xmlns:xlink="http://www.w3.org/1999/xlink">
  <p:cSld>
    <p:spTree>
      <p:nvGrpSpPr>
        <p:cNvPr id="1" name=""/>
        <p:cNvGrpSpPr/>
        <p:nvPr/>
      </p:nvGrpSpPr>
      <p:grpSpPr>
        <a:xfrm>
          <a:off x="0" y="0"/>
          <a:ext cx="0" cy="0"/>
          <a:chOff x="0" y="0"/>
          <a:chExt cx="0" cy="0"/>
        </a:xfrm>
      </p:grpSpPr>
      <p:sp>
        <p:nvSpPr>
          <p:cNvPr name="Slide Image Placeholder 1" id="2"/>
          <p:cNvSpPr>
            <a:spLocks noGrp="1"/>
          </p:cNvSpPr>
          <p:nvPr>
            <p:ph type="sldImg"/>
          </p:nvPr>
        </p:nvSpPr>
        <p:spPr>
          <a:xfrm>
            <a:off x="2143080" y="694800"/>
            <a:ext cx="2571120" cy="3428640"/>
          </a:xfrm>
          <a:ln/>
        </p:spPr>
      </p:sp>
      <p:sp>
        <p:nvSpPr>
          <p:cNvPr name="Notes Placeholder 2" id="3"/>
          <p:cNvSpPr>
            <a:spLocks noGrp="1" noRot="1" noChangeAspect="1"/>
          </p:cNvSpPr>
          <p:nvPr>
            <p:ph type="body" idx="1"/>
          </p:nvPr>
        </p:nvSpPr>
        <p:spPr>
          <a:xfrm>
            <a:off x="685800" y="4343400"/>
            <a:ext cx="5486040" cy="4114800"/>
          </a:xfrm>
          <a:ln/>
        </p:spPr>
        <p:txBody>
          <a:bodyPr tIns="0" bIns="0" lIns="0" rIns="0" anchorCtr="0" wrap="square"/>
          <a:lstStyle/>
          <a:p>
            <a:r>
              <a:rPr lang="en-US" smtClean="0">
                <a:latin charset="0" typeface="Arial"/>
              </a:rPr>
              <a:t/>
            </a:r>
          </a:p>
        </p:txBody>
      </p:sp>
    </p:spTree>
  </p:cSld>
  <p:clrMapOvr>
    <a:masterClrMapping/>
  </p:clrMapOvr>
</p:notes>
</file>

<file path=ppt/notesSlides/notesSlide2.xml><?xml version="1.0" encoding="utf-8"?>
<p:notes xmlns:p="http://schemas.openxmlformats.org/presentationml/2006/main" xmlns:script="urn:oasis:names:tc:opendocument:xmlns:script:1.0" xmlns:r="http://schemas.openxmlformats.org/officeDocument/2006/relationships" xmlns:fo="urn:oasis:names:tc:opendocument:xmlns:xsl-fo-compatible:1.0" xmlns:svg="urn:oasis:names:tc:opendocument:xmlns:svg-compatible:1.0" xmlns:a="http://schemas.openxmlformats.org/drawingml/2006/main" xmlns:xlink="http://www.w3.org/1999/xlink">
  <p:cSld>
    <p:spTree>
      <p:nvGrpSpPr>
        <p:cNvPr id="1" name=""/>
        <p:cNvGrpSpPr/>
        <p:nvPr/>
      </p:nvGrpSpPr>
      <p:grpSpPr>
        <a:xfrm>
          <a:off x="0" y="0"/>
          <a:ext cx="0" cy="0"/>
          <a:chOff x="0" y="0"/>
          <a:chExt cx="0" cy="0"/>
        </a:xfrm>
      </p:grpSpPr>
      <p:sp>
        <p:nvSpPr>
          <p:cNvPr name="Slide Image Placeholder 1" id="2"/>
          <p:cNvSpPr>
            <a:spLocks noGrp="1"/>
          </p:cNvSpPr>
          <p:nvPr>
            <p:ph type="sldImg"/>
          </p:nvPr>
        </p:nvSpPr>
        <p:spPr>
          <a:xfrm>
            <a:off x="2143080" y="694800"/>
            <a:ext cx="2571120" cy="3428640"/>
          </a:xfrm>
          <a:ln/>
        </p:spPr>
      </p:sp>
      <p:sp>
        <p:nvSpPr>
          <p:cNvPr name="Notes Placeholder 2" id="3"/>
          <p:cNvSpPr>
            <a:spLocks noGrp="1" noRot="1" noChangeAspect="1"/>
          </p:cNvSpPr>
          <p:nvPr>
            <p:ph type="body" idx="1"/>
          </p:nvPr>
        </p:nvSpPr>
        <p:spPr>
          <a:xfrm>
            <a:off x="685800" y="4343400"/>
            <a:ext cx="5486040" cy="4114800"/>
          </a:xfrm>
          <a:ln/>
        </p:spPr>
        <p:txBody>
          <a:bodyPr tIns="0" bIns="0" lIns="0" rIns="0" anchorCtr="0" wrap="square"/>
          <a:lstStyle/>
          <a:p>
            <a:r>
              <a:rPr lang="en-US" smtClean="0">
                <a:latin charset="0" typeface="Arial"/>
              </a:rPr>
              <a:t/>
            </a:r>
          </a:p>
        </p:txBody>
      </p:sp>
    </p:spTree>
  </p:cSld>
  <p:clrMapOvr>
    <a:masterClrMapping/>
  </p:clrMapOvr>
</p:notes>
</file>

<file path=ppt/notesSlides/notesSlide3.xml><?xml version="1.0" encoding="utf-8"?>
<p:notes xmlns:p="http://schemas.openxmlformats.org/presentationml/2006/main" xmlns:script="urn:oasis:names:tc:opendocument:xmlns:script:1.0" xmlns:r="http://schemas.openxmlformats.org/officeDocument/2006/relationships" xmlns:fo="urn:oasis:names:tc:opendocument:xmlns:xsl-fo-compatible:1.0" xmlns:svg="urn:oasis:names:tc:opendocument:xmlns:svg-compatible:1.0" xmlns:a="http://schemas.openxmlformats.org/drawingml/2006/main" xmlns:xlink="http://www.w3.org/1999/xlink">
  <p:cSld>
    <p:spTree>
      <p:nvGrpSpPr>
        <p:cNvPr id="1" name=""/>
        <p:cNvGrpSpPr/>
        <p:nvPr/>
      </p:nvGrpSpPr>
      <p:grpSpPr>
        <a:xfrm>
          <a:off x="0" y="0"/>
          <a:ext cx="0" cy="0"/>
          <a:chOff x="0" y="0"/>
          <a:chExt cx="0" cy="0"/>
        </a:xfrm>
      </p:grpSpPr>
      <p:sp>
        <p:nvSpPr>
          <p:cNvPr name="Slide Image Placeholder 1" id="2"/>
          <p:cNvSpPr>
            <a:spLocks noGrp="1"/>
          </p:cNvSpPr>
          <p:nvPr>
            <p:ph type="sldImg"/>
          </p:nvPr>
        </p:nvSpPr>
        <p:spPr>
          <a:xfrm>
            <a:off x="2143080" y="694800"/>
            <a:ext cx="2571120" cy="3428640"/>
          </a:xfrm>
          <a:ln/>
        </p:spPr>
      </p:sp>
      <p:sp>
        <p:nvSpPr>
          <p:cNvPr name="Notes Placeholder 2" id="3"/>
          <p:cNvSpPr>
            <a:spLocks noGrp="1" noRot="1" noChangeAspect="1"/>
          </p:cNvSpPr>
          <p:nvPr>
            <p:ph type="body" idx="1"/>
          </p:nvPr>
        </p:nvSpPr>
        <p:spPr>
          <a:xfrm>
            <a:off x="685800" y="4343400"/>
            <a:ext cx="5486040" cy="4114800"/>
          </a:xfrm>
          <a:ln/>
        </p:spPr>
        <p:txBody>
          <a:bodyPr tIns="0" bIns="0" lIns="0" rIns="0" anchorCtr="0" wrap="square"/>
          <a:lstStyle/>
          <a:p>
            <a:r>
              <a:rPr lang="en-US" smtClean="0">
                <a:latin charset="0" typeface="Arial"/>
              </a:rPr>
              <a:t/>
            </a:r>
          </a:p>
        </p:txBody>
      </p:sp>
    </p:spTree>
  </p:cSld>
  <p:clrMapOvr>
    <a:masterClrMapping/>
  </p:clrMapOvr>
</p:notes>
</file>

<file path=ppt/notesSlides/notesSlide4.xml><?xml version="1.0" encoding="utf-8"?>
<p:notes xmlns:p="http://schemas.openxmlformats.org/presentationml/2006/main" xmlns:script="urn:oasis:names:tc:opendocument:xmlns:script:1.0" xmlns:r="http://schemas.openxmlformats.org/officeDocument/2006/relationships" xmlns:fo="urn:oasis:names:tc:opendocument:xmlns:xsl-fo-compatible:1.0" xmlns:svg="urn:oasis:names:tc:opendocument:xmlns:svg-compatible:1.0" xmlns:a="http://schemas.openxmlformats.org/drawingml/2006/main" xmlns:xlink="http://www.w3.org/1999/xlink">
  <p:cSld>
    <p:spTree>
      <p:nvGrpSpPr>
        <p:cNvPr id="1" name=""/>
        <p:cNvGrpSpPr/>
        <p:nvPr/>
      </p:nvGrpSpPr>
      <p:grpSpPr>
        <a:xfrm>
          <a:off x="0" y="0"/>
          <a:ext cx="0" cy="0"/>
          <a:chOff x="0" y="0"/>
          <a:chExt cx="0" cy="0"/>
        </a:xfrm>
      </p:grpSpPr>
      <p:sp>
        <p:nvSpPr>
          <p:cNvPr name="Slide Image Placeholder 1" id="2"/>
          <p:cNvSpPr>
            <a:spLocks noGrp="1"/>
          </p:cNvSpPr>
          <p:nvPr>
            <p:ph type="sldImg"/>
          </p:nvPr>
        </p:nvSpPr>
        <p:spPr>
          <a:xfrm>
            <a:off x="2143080" y="694800"/>
            <a:ext cx="2571120" cy="3428640"/>
          </a:xfrm>
          <a:ln/>
        </p:spPr>
      </p:sp>
      <p:sp>
        <p:nvSpPr>
          <p:cNvPr name="Notes Placeholder 2" id="3"/>
          <p:cNvSpPr>
            <a:spLocks noGrp="1" noRot="1" noChangeAspect="1"/>
          </p:cNvSpPr>
          <p:nvPr>
            <p:ph type="body" idx="1"/>
          </p:nvPr>
        </p:nvSpPr>
        <p:spPr>
          <a:xfrm>
            <a:off x="685800" y="4343400"/>
            <a:ext cx="5486040" cy="4114800"/>
          </a:xfrm>
          <a:ln/>
        </p:spPr>
        <p:txBody>
          <a:bodyPr tIns="0" bIns="0" lIns="0" rIns="0" anchorCtr="0" wrap="square"/>
          <a:lstStyle/>
          <a:p>
            <a:r>
              <a:rPr lang="en-US" smtClean="0">
                <a:latin charset="0" typeface="Arial"/>
              </a:rPr>
              <a:t/>
            </a:r>
          </a:p>
        </p:txBody>
      </p:sp>
    </p:spTree>
  </p:cSld>
  <p:clrMapOvr>
    <a:masterClrMapping/>
  </p:clrMapOvr>
</p:notes>
</file>

<file path=ppt/slideLayouts/_rels/slideLayout1.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xml" /></Relationships>
</file>

<file path=ppt/slideLayouts/_rels/slideLayout10.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xml" /></Relationships>
</file>

<file path=ppt/slideLayouts/_rels/slideLayout100.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0.xml" /></Relationships>
</file>

<file path=ppt/slideLayouts/_rels/slideLayout101.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0.xml" /></Relationships>
</file>

<file path=ppt/slideLayouts/_rels/slideLayout102.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0.xml" /></Relationships>
</file>

<file path=ppt/slideLayouts/_rels/slideLayout103.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0.xml" /></Relationships>
</file>

<file path=ppt/slideLayouts/_rels/slideLayout104.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0.xml" /></Relationships>
</file>

<file path=ppt/slideLayouts/_rels/slideLayout105.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0.xml" /></Relationships>
</file>

<file path=ppt/slideLayouts/_rels/slideLayout106.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0.xml" /></Relationships>
</file>

<file path=ppt/slideLayouts/_rels/slideLayout107.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0.xml" /></Relationships>
</file>

<file path=ppt/slideLayouts/_rels/slideLayout108.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0.xml" /></Relationships>
</file>

<file path=ppt/slideLayouts/_rels/slideLayout109.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0.xml" /></Relationships>
</file>

<file path=ppt/slideLayouts/_rels/slideLayout11.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xml" /></Relationships>
</file>

<file path=ppt/slideLayouts/_rels/slideLayout110.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0.xml" /></Relationships>
</file>

<file path=ppt/slideLayouts/_rels/slideLayout111.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1.xml" /></Relationships>
</file>

<file path=ppt/slideLayouts/_rels/slideLayout112.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1.xml" /></Relationships>
</file>

<file path=ppt/slideLayouts/_rels/slideLayout113.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1.xml" /></Relationships>
</file>

<file path=ppt/slideLayouts/_rels/slideLayout114.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1.xml" /></Relationships>
</file>

<file path=ppt/slideLayouts/_rels/slideLayout115.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1.xml" /></Relationships>
</file>

<file path=ppt/slideLayouts/_rels/slideLayout116.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1.xml" /></Relationships>
</file>

<file path=ppt/slideLayouts/_rels/slideLayout117.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1.xml" /></Relationships>
</file>

<file path=ppt/slideLayouts/_rels/slideLayout118.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1.xml" /></Relationships>
</file>

<file path=ppt/slideLayouts/_rels/slideLayout119.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1.xml" /></Relationships>
</file>

<file path=ppt/slideLayouts/_rels/slideLayout12.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2.xml" /></Relationships>
</file>

<file path=ppt/slideLayouts/_rels/slideLayout120.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1.xml" /></Relationships>
</file>

<file path=ppt/slideLayouts/_rels/slideLayout121.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1.xml" /></Relationships>
</file>

<file path=ppt/slideLayouts/_rels/slideLayout122.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2.xml" /></Relationships>
</file>

<file path=ppt/slideLayouts/_rels/slideLayout123.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2.xml" /></Relationships>
</file>

<file path=ppt/slideLayouts/_rels/slideLayout124.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2.xml" /></Relationships>
</file>

<file path=ppt/slideLayouts/_rels/slideLayout125.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2.xml" /></Relationships>
</file>

<file path=ppt/slideLayouts/_rels/slideLayout126.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2.xml" /></Relationships>
</file>

<file path=ppt/slideLayouts/_rels/slideLayout127.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2.xml" /></Relationships>
</file>

<file path=ppt/slideLayouts/_rels/slideLayout128.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2.xml" /></Relationships>
</file>

<file path=ppt/slideLayouts/_rels/slideLayout129.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2.xml" /></Relationships>
</file>

<file path=ppt/slideLayouts/_rels/slideLayout13.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2.xml" /></Relationships>
</file>

<file path=ppt/slideLayouts/_rels/slideLayout130.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2.xml" /></Relationships>
</file>

<file path=ppt/slideLayouts/_rels/slideLayout131.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2.xml" /></Relationships>
</file>

<file path=ppt/slideLayouts/_rels/slideLayout132.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2.xml" /></Relationships>
</file>

<file path=ppt/slideLayouts/_rels/slideLayout133.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3.xml" /></Relationships>
</file>

<file path=ppt/slideLayouts/_rels/slideLayout134.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3.xml" /></Relationships>
</file>

<file path=ppt/slideLayouts/_rels/slideLayout135.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3.xml" /></Relationships>
</file>

<file path=ppt/slideLayouts/_rels/slideLayout136.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3.xml" /></Relationships>
</file>

<file path=ppt/slideLayouts/_rels/slideLayout137.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3.xml" /></Relationships>
</file>

<file path=ppt/slideLayouts/_rels/slideLayout138.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3.xml" /></Relationships>
</file>

<file path=ppt/slideLayouts/_rels/slideLayout139.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3.xml" /></Relationships>
</file>

<file path=ppt/slideLayouts/_rels/slideLayout14.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2.xml" /></Relationships>
</file>

<file path=ppt/slideLayouts/_rels/slideLayout140.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3.xml" /></Relationships>
</file>

<file path=ppt/slideLayouts/_rels/slideLayout141.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3.xml" /></Relationships>
</file>

<file path=ppt/slideLayouts/_rels/slideLayout142.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3.xml" /></Relationships>
</file>

<file path=ppt/slideLayouts/_rels/slideLayout143.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3.xml" /></Relationships>
</file>

<file path=ppt/slideLayouts/_rels/slideLayout144.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4.xml" /></Relationships>
</file>

<file path=ppt/slideLayouts/_rels/slideLayout145.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4.xml" /></Relationships>
</file>

<file path=ppt/slideLayouts/_rels/slideLayout146.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4.xml" /></Relationships>
</file>

<file path=ppt/slideLayouts/_rels/slideLayout147.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4.xml" /></Relationships>
</file>

<file path=ppt/slideLayouts/_rels/slideLayout148.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4.xml" /></Relationships>
</file>

<file path=ppt/slideLayouts/_rels/slideLayout149.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4.xml" /></Relationships>
</file>

<file path=ppt/slideLayouts/_rels/slideLayout15.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2.xml" /></Relationships>
</file>

<file path=ppt/slideLayouts/_rels/slideLayout150.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4.xml" /></Relationships>
</file>

<file path=ppt/slideLayouts/_rels/slideLayout151.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4.xml" /></Relationships>
</file>

<file path=ppt/slideLayouts/_rels/slideLayout152.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4.xml" /></Relationships>
</file>

<file path=ppt/slideLayouts/_rels/slideLayout153.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4.xml" /></Relationships>
</file>

<file path=ppt/slideLayouts/_rels/slideLayout154.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4.xml" /></Relationships>
</file>

<file path=ppt/slideLayouts/_rels/slideLayout155.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5.xml" /></Relationships>
</file>

<file path=ppt/slideLayouts/_rels/slideLayout156.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5.xml" /></Relationships>
</file>

<file path=ppt/slideLayouts/_rels/slideLayout157.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5.xml" /></Relationships>
</file>

<file path=ppt/slideLayouts/_rels/slideLayout158.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5.xml" /></Relationships>
</file>

<file path=ppt/slideLayouts/_rels/slideLayout159.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5.xml" /></Relationships>
</file>

<file path=ppt/slideLayouts/_rels/slideLayout16.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2.xml" /></Relationships>
</file>

<file path=ppt/slideLayouts/_rels/slideLayout160.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5.xml" /></Relationships>
</file>

<file path=ppt/slideLayouts/_rels/slideLayout161.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5.xml" /></Relationships>
</file>

<file path=ppt/slideLayouts/_rels/slideLayout162.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5.xml" /></Relationships>
</file>

<file path=ppt/slideLayouts/_rels/slideLayout163.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5.xml" /></Relationships>
</file>

<file path=ppt/slideLayouts/_rels/slideLayout164.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5.xml" /></Relationships>
</file>

<file path=ppt/slideLayouts/_rels/slideLayout165.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5.xml" /></Relationships>
</file>

<file path=ppt/slideLayouts/_rels/slideLayout17.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2.xml" /></Relationships>
</file>

<file path=ppt/slideLayouts/_rels/slideLayout18.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2.xml" /></Relationships>
</file>

<file path=ppt/slideLayouts/_rels/slideLayout19.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2.xml" /></Relationships>
</file>

<file path=ppt/slideLayouts/_rels/slideLayout2.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xml" /></Relationships>
</file>

<file path=ppt/slideLayouts/_rels/slideLayout20.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2.xml" /></Relationships>
</file>

<file path=ppt/slideLayouts/_rels/slideLayout21.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2.xml" /></Relationships>
</file>

<file path=ppt/slideLayouts/_rels/slideLayout22.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2.xml" /></Relationships>
</file>

<file path=ppt/slideLayouts/_rels/slideLayout23.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3.xml" /></Relationships>
</file>

<file path=ppt/slideLayouts/_rels/slideLayout24.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3.xml" /></Relationships>
</file>

<file path=ppt/slideLayouts/_rels/slideLayout25.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3.xml" /></Relationships>
</file>

<file path=ppt/slideLayouts/_rels/slideLayout26.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3.xml" /></Relationships>
</file>

<file path=ppt/slideLayouts/_rels/slideLayout27.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3.xml" /></Relationships>
</file>

<file path=ppt/slideLayouts/_rels/slideLayout28.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3.xml" /></Relationships>
</file>

<file path=ppt/slideLayouts/_rels/slideLayout29.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3.xml" /></Relationships>
</file>

<file path=ppt/slideLayouts/_rels/slideLayout3.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xml" /></Relationships>
</file>

<file path=ppt/slideLayouts/_rels/slideLayout30.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3.xml" /></Relationships>
</file>

<file path=ppt/slideLayouts/_rels/slideLayout31.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3.xml" /></Relationships>
</file>

<file path=ppt/slideLayouts/_rels/slideLayout32.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3.xml" /></Relationships>
</file>

<file path=ppt/slideLayouts/_rels/slideLayout33.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3.xml" /></Relationships>
</file>

<file path=ppt/slideLayouts/_rels/slideLayout34.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4.xml" /></Relationships>
</file>

<file path=ppt/slideLayouts/_rels/slideLayout35.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4.xml" /></Relationships>
</file>

<file path=ppt/slideLayouts/_rels/slideLayout36.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4.xml" /></Relationships>
</file>

<file path=ppt/slideLayouts/_rels/slideLayout37.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4.xml" /></Relationships>
</file>

<file path=ppt/slideLayouts/_rels/slideLayout38.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4.xml" /></Relationships>
</file>

<file path=ppt/slideLayouts/_rels/slideLayout39.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4.xml" /></Relationships>
</file>

<file path=ppt/slideLayouts/_rels/slideLayout4.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xml" /></Relationships>
</file>

<file path=ppt/slideLayouts/_rels/slideLayout40.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4.xml" /></Relationships>
</file>

<file path=ppt/slideLayouts/_rels/slideLayout41.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4.xml" /></Relationships>
</file>

<file path=ppt/slideLayouts/_rels/slideLayout42.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4.xml" /></Relationships>
</file>

<file path=ppt/slideLayouts/_rels/slideLayout43.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4.xml" /></Relationships>
</file>

<file path=ppt/slideLayouts/_rels/slideLayout44.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4.xml" /></Relationships>
</file>

<file path=ppt/slideLayouts/_rels/slideLayout45.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5.xml" /></Relationships>
</file>

<file path=ppt/slideLayouts/_rels/slideLayout46.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5.xml" /></Relationships>
</file>

<file path=ppt/slideLayouts/_rels/slideLayout47.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5.xml" /></Relationships>
</file>

<file path=ppt/slideLayouts/_rels/slideLayout48.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5.xml" /></Relationships>
</file>

<file path=ppt/slideLayouts/_rels/slideLayout49.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5.xml" /></Relationships>
</file>

<file path=ppt/slideLayouts/_rels/slideLayout5.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xml" /></Relationships>
</file>

<file path=ppt/slideLayouts/_rels/slideLayout50.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5.xml" /></Relationships>
</file>

<file path=ppt/slideLayouts/_rels/slideLayout51.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5.xml" /></Relationships>
</file>

<file path=ppt/slideLayouts/_rels/slideLayout52.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5.xml" /></Relationships>
</file>

<file path=ppt/slideLayouts/_rels/slideLayout53.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5.xml" /></Relationships>
</file>

<file path=ppt/slideLayouts/_rels/slideLayout54.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5.xml" /></Relationships>
</file>

<file path=ppt/slideLayouts/_rels/slideLayout55.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5.xml" /></Relationships>
</file>

<file path=ppt/slideLayouts/_rels/slideLayout56.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6.xml" /></Relationships>
</file>

<file path=ppt/slideLayouts/_rels/slideLayout57.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6.xml" /></Relationships>
</file>

<file path=ppt/slideLayouts/_rels/slideLayout58.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6.xml" /></Relationships>
</file>

<file path=ppt/slideLayouts/_rels/slideLayout59.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6.xml" /></Relationships>
</file>

<file path=ppt/slideLayouts/_rels/slideLayout6.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xml" /></Relationships>
</file>

<file path=ppt/slideLayouts/_rels/slideLayout60.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6.xml" /></Relationships>
</file>

<file path=ppt/slideLayouts/_rels/slideLayout61.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6.xml" /></Relationships>
</file>

<file path=ppt/slideLayouts/_rels/slideLayout62.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6.xml" /></Relationships>
</file>

<file path=ppt/slideLayouts/_rels/slideLayout63.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6.xml" /></Relationships>
</file>

<file path=ppt/slideLayouts/_rels/slideLayout64.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6.xml" /></Relationships>
</file>

<file path=ppt/slideLayouts/_rels/slideLayout65.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6.xml" /></Relationships>
</file>

<file path=ppt/slideLayouts/_rels/slideLayout66.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6.xml" /></Relationships>
</file>

<file path=ppt/slideLayouts/_rels/slideLayout67.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7.xml" /></Relationships>
</file>

<file path=ppt/slideLayouts/_rels/slideLayout68.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7.xml" /></Relationships>
</file>

<file path=ppt/slideLayouts/_rels/slideLayout69.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7.xml" /></Relationships>
</file>

<file path=ppt/slideLayouts/_rels/slideLayout7.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xml" /></Relationships>
</file>

<file path=ppt/slideLayouts/_rels/slideLayout70.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7.xml" /></Relationships>
</file>

<file path=ppt/slideLayouts/_rels/slideLayout71.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7.xml" /></Relationships>
</file>

<file path=ppt/slideLayouts/_rels/slideLayout72.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7.xml" /></Relationships>
</file>

<file path=ppt/slideLayouts/_rels/slideLayout73.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7.xml" /></Relationships>
</file>

<file path=ppt/slideLayouts/_rels/slideLayout74.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7.xml" /></Relationships>
</file>

<file path=ppt/slideLayouts/_rels/slideLayout75.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7.xml" /></Relationships>
</file>

<file path=ppt/slideLayouts/_rels/slideLayout76.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7.xml" /></Relationships>
</file>

<file path=ppt/slideLayouts/_rels/slideLayout77.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7.xml" /></Relationships>
</file>

<file path=ppt/slideLayouts/_rels/slideLayout78.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8.xml" /></Relationships>
</file>

<file path=ppt/slideLayouts/_rels/slideLayout79.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8.xml" /></Relationships>
</file>

<file path=ppt/slideLayouts/_rels/slideLayout8.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xml" /></Relationships>
</file>

<file path=ppt/slideLayouts/_rels/slideLayout80.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8.xml" /></Relationships>
</file>

<file path=ppt/slideLayouts/_rels/slideLayout81.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8.xml" /></Relationships>
</file>

<file path=ppt/slideLayouts/_rels/slideLayout82.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8.xml" /></Relationships>
</file>

<file path=ppt/slideLayouts/_rels/slideLayout83.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8.xml" /></Relationships>
</file>

<file path=ppt/slideLayouts/_rels/slideLayout84.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8.xml" /></Relationships>
</file>

<file path=ppt/slideLayouts/_rels/slideLayout85.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8.xml" /></Relationships>
</file>

<file path=ppt/slideLayouts/_rels/slideLayout86.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8.xml" /></Relationships>
</file>

<file path=ppt/slideLayouts/_rels/slideLayout87.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8.xml" /></Relationships>
</file>

<file path=ppt/slideLayouts/_rels/slideLayout88.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8.xml" /></Relationships>
</file>

<file path=ppt/slideLayouts/_rels/slideLayout89.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9.xml" /></Relationships>
</file>

<file path=ppt/slideLayouts/_rels/slideLayout9.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1.xml" /></Relationships>
</file>

<file path=ppt/slideLayouts/_rels/slideLayout90.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9.xml" /></Relationships>
</file>

<file path=ppt/slideLayouts/_rels/slideLayout91.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9.xml" /></Relationships>
</file>

<file path=ppt/slideLayouts/_rels/slideLayout92.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9.xml" /></Relationships>
</file>

<file path=ppt/slideLayouts/_rels/slideLayout93.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9.xml" /></Relationships>
</file>

<file path=ppt/slideLayouts/_rels/slideLayout94.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9.xml" /></Relationships>
</file>

<file path=ppt/slideLayouts/_rels/slideLayout95.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9.xml" /></Relationships>
</file>

<file path=ppt/slideLayouts/_rels/slideLayout96.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9.xml" /></Relationships>
</file>

<file path=ppt/slideLayouts/_rels/slideLayout97.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9.xml" /></Relationships>
</file>

<file path=ppt/slideLayouts/_rels/slideLayout98.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9.xml" /></Relationships>
</file>

<file path=ppt/slideLayouts/_rels/slideLayout99.xml.rels>&#65279;<?xml version="1.0" encoding="utf-8"?><Relationships xmlns="http://schemas.openxmlformats.org/package/2006/relationships" xmlns:p="http://schemas.openxmlformats.org/presentationml/2006/main" xmlns:r="http://schemas.openxmlformats.org/officeDocument/2006/relationships" xmlns:a="http://schemas.openxmlformats.org/drawingml/2006/main"><Relationship Id="rId1" Type="http://schemas.openxmlformats.org/officeDocument/2006/relationships/slideMaster" Target="../slideMasters/slideMaster9.xml" /></Relationships>
</file>

<file path=ppt/slideLayouts/slideLayout1.xml><?xml version="1.0" encoding="utf-8"?>
<p:sldLayout xmlns:p="http://schemas.openxmlformats.org/presentationml/2006/main" xmlns:r="http://schemas.openxmlformats.org/officeDocument/2006/relationships" xmlns:a="http://schemas.openxmlformats.org/drawing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chor="ctr"/>
          <a:lstStyle>
            <a:lvl1pPr algn="ct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p="http://schemas.openxmlformats.org/presentationml/2006/main" xmlns:r="http://schemas.openxmlformats.org/officeDocument/2006/relationships" xmlns:a="http://schemas.openxmlformats.org/drawing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0.xml><?xml version="1.0" encoding="utf-8"?>
<p:sldLayout xmlns:p="http://schemas.openxmlformats.org/presentationml/2006/main" xmlns:r="http://schemas.openxmlformats.org/officeDocument/2006/relationships" xmlns:a="http://schemas.openxmlformats.org/drawing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chor="ctr"/>
          <a:lstStyle>
            <a:lvl1pPr algn="l">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r>
              <a:rPr lang="en-US" smtClean="0"/>
              <a:t>Click to edit Master subtitle style</a:t>
            </a:r>
            <a:endParaRPr lang="en-US"/>
          </a:p>
        </p:txBody>
      </p:sp>
    </p:spTree>
  </p:cSld>
  <p:clrMapOvr>
    <a:masterClrMapping/>
  </p:clrMapOvr>
</p:sldLayout>
</file>

<file path=ppt/slideLayouts/slideLayout101.xml><?xml version="1.0" encoding="utf-8"?>
<p:sldLayout xmlns:p="http://schemas.openxmlformats.org/presentationml/2006/main" xmlns:r="http://schemas.openxmlformats.org/officeDocument/2006/relationships" xmlns:a="http://schemas.openxmlformats.org/drawing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2.xml><?xml version="1.0" encoding="utf-8"?>
<p:sldLayout xmlns:p="http://schemas.openxmlformats.org/presentationml/2006/main" xmlns:r="http://schemas.openxmlformats.org/officeDocument/2006/relationships" xmlns:a="http://schemas.openxmlformats.org/drawing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a:buNone/>
              <a:defRPr/>
            </a:lvl1pPr>
            <a:lvl2pPr>
              <a:buNone/>
              <a:defRPr/>
            </a:lvl2pPr>
            <a:lvl3pPr>
              <a:buNone/>
              <a:defRPr/>
            </a:lvl3pPr>
            <a:lvl4pPr>
              <a:buNone/>
              <a:defRPr/>
            </a:lvl4pPr>
            <a:lvl5pPr>
              <a:buNone/>
              <a:defRPr/>
            </a:lvl5pPr>
            <a:lvl6pPr>
              <a:buNone/>
              <a:defRPr/>
            </a:lvl6pPr>
            <a:lvl7pPr>
              <a:buNone/>
              <a:defRPr sz="1400"/>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103.xml><?xml version="1.0" encoding="utf-8"?>
<p:sldLayout xmlns:p="http://schemas.openxmlformats.org/presentationml/2006/main" xmlns:r="http://schemas.openxmlformats.org/officeDocument/2006/relationships" xmlns:a="http://schemas.openxmlformats.org/drawing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4.xml><?xml version="1.0" encoding="utf-8"?>
<p:sldLayout xmlns:p="http://schemas.openxmlformats.org/presentationml/2006/main" xmlns:r="http://schemas.openxmlformats.org/officeDocument/2006/relationships" xmlns:a="http://schemas.openxmlformats.org/drawing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5.xml><?xml version="1.0" encoding="utf-8"?>
<p:sldLayout xmlns:p="http://schemas.openxmlformats.org/presentationml/2006/main" xmlns:r="http://schemas.openxmlformats.org/officeDocument/2006/relationships" xmlns:a="http://schemas.openxmlformats.org/drawing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6.xml><?xml version="1.0" encoding="utf-8"?>
<p:sldLayout xmlns:p="http://schemas.openxmlformats.org/presentationml/2006/main" xmlns:r="http://schemas.openxmlformats.org/officeDocument/2006/relationships" xmlns:a="http://schemas.openxmlformats.org/drawing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7.xml><?xml version="1.0" encoding="utf-8"?>
<p:sldLayout xmlns:p="http://schemas.openxmlformats.org/presentationml/2006/main" xmlns:r="http://schemas.openxmlformats.org/officeDocument/2006/relationships" xmlns:a="http://schemas.openxmlformats.org/drawing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108.xml><?xml version="1.0" encoding="utf-8"?>
<p:sldLayout xmlns:p="http://schemas.openxmlformats.org/presentationml/2006/main" xmlns:r="http://schemas.openxmlformats.org/officeDocument/2006/relationships" xmlns:a="http://schemas.openxmlformats.org/drawing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109.xml><?xml version="1.0" encoding="utf-8"?>
<p:sldLayout xmlns:p="http://schemas.openxmlformats.org/presentationml/2006/main" xmlns:r="http://schemas.openxmlformats.org/officeDocument/2006/relationships" xmlns:a="http://schemas.openxmlformats.org/drawing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p="http://schemas.openxmlformats.org/presentationml/2006/main" xmlns:r="http://schemas.openxmlformats.org/officeDocument/2006/relationships" xmlns:a="http://schemas.openxmlformats.org/drawing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0.xml><?xml version="1.0" encoding="utf-8"?>
<p:sldLayout xmlns:p="http://schemas.openxmlformats.org/presentationml/2006/main" xmlns:r="http://schemas.openxmlformats.org/officeDocument/2006/relationships" xmlns:a="http://schemas.openxmlformats.org/drawing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1.xml><?xml version="1.0" encoding="utf-8"?>
<p:sldLayout xmlns:p="http://schemas.openxmlformats.org/presentationml/2006/main" xmlns:r="http://schemas.openxmlformats.org/officeDocument/2006/relationships" xmlns:a="http://schemas.openxmlformats.org/drawing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chor="ctr"/>
          <a:lstStyle>
            <a:lvl1pPr algn="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r>
              <a:rPr lang="en-US" smtClean="0"/>
              <a:t>Click to edit Master subtitle style</a:t>
            </a:r>
            <a:endParaRPr lang="en-US"/>
          </a:p>
        </p:txBody>
      </p:sp>
    </p:spTree>
  </p:cSld>
  <p:clrMapOvr>
    <a:masterClrMapping/>
  </p:clrMapOvr>
</p:sldLayout>
</file>

<file path=ppt/slideLayouts/slideLayout112.xml><?xml version="1.0" encoding="utf-8"?>
<p:sldLayout xmlns:p="http://schemas.openxmlformats.org/presentationml/2006/main" xmlns:r="http://schemas.openxmlformats.org/officeDocument/2006/relationships" xmlns:a="http://schemas.openxmlformats.org/drawing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3.xml><?xml version="1.0" encoding="utf-8"?>
<p:sldLayout xmlns:p="http://schemas.openxmlformats.org/presentationml/2006/main" xmlns:r="http://schemas.openxmlformats.org/officeDocument/2006/relationships" xmlns:a="http://schemas.openxmlformats.org/drawing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a:buNone/>
              <a:defRPr/>
            </a:lvl1pPr>
            <a:lvl2pPr>
              <a:buNone/>
              <a:defRPr/>
            </a:lvl2pPr>
            <a:lvl3pPr>
              <a:buNone/>
              <a:defRPr/>
            </a:lvl3pPr>
            <a:lvl4pPr>
              <a:buNone/>
              <a:defRPr/>
            </a:lvl4pPr>
            <a:lvl5pPr>
              <a:buNone/>
              <a:defRPr/>
            </a:lvl5pPr>
            <a:lvl6pPr>
              <a:buNone/>
              <a:defRPr/>
            </a:lvl6pPr>
            <a:lvl7pPr>
              <a:buNone/>
              <a:defRPr sz="1400"/>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114.xml><?xml version="1.0" encoding="utf-8"?>
<p:sldLayout xmlns:p="http://schemas.openxmlformats.org/presentationml/2006/main" xmlns:r="http://schemas.openxmlformats.org/officeDocument/2006/relationships" xmlns:a="http://schemas.openxmlformats.org/drawing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5.xml><?xml version="1.0" encoding="utf-8"?>
<p:sldLayout xmlns:p="http://schemas.openxmlformats.org/presentationml/2006/main" xmlns:r="http://schemas.openxmlformats.org/officeDocument/2006/relationships" xmlns:a="http://schemas.openxmlformats.org/drawing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6.xml><?xml version="1.0" encoding="utf-8"?>
<p:sldLayout xmlns:p="http://schemas.openxmlformats.org/presentationml/2006/main" xmlns:r="http://schemas.openxmlformats.org/officeDocument/2006/relationships" xmlns:a="http://schemas.openxmlformats.org/drawing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7.xml><?xml version="1.0" encoding="utf-8"?>
<p:sldLayout xmlns:p="http://schemas.openxmlformats.org/presentationml/2006/main" xmlns:r="http://schemas.openxmlformats.org/officeDocument/2006/relationships" xmlns:a="http://schemas.openxmlformats.org/drawing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8.xml><?xml version="1.0" encoding="utf-8"?>
<p:sldLayout xmlns:p="http://schemas.openxmlformats.org/presentationml/2006/main" xmlns:r="http://schemas.openxmlformats.org/officeDocument/2006/relationships" xmlns:a="http://schemas.openxmlformats.org/drawing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119.xml><?xml version="1.0" encoding="utf-8"?>
<p:sldLayout xmlns:p="http://schemas.openxmlformats.org/presentationml/2006/main" xmlns:r="http://schemas.openxmlformats.org/officeDocument/2006/relationships" xmlns:a="http://schemas.openxmlformats.org/drawing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12.xml><?xml version="1.0" encoding="utf-8"?>
<p:sldLayout xmlns:p="http://schemas.openxmlformats.org/presentationml/2006/main" xmlns:r="http://schemas.openxmlformats.org/officeDocument/2006/relationships" xmlns:a="http://schemas.openxmlformats.org/drawing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chor="ctr"/>
          <a:lstStyle>
            <a:lvl1pPr algn="l">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r>
              <a:rPr lang="en-US" smtClean="0"/>
              <a:t>Click to edit Master subtitle style</a:t>
            </a:r>
            <a:endParaRPr lang="en-US"/>
          </a:p>
        </p:txBody>
      </p:sp>
    </p:spTree>
  </p:cSld>
  <p:clrMapOvr>
    <a:masterClrMapping/>
  </p:clrMapOvr>
</p:sldLayout>
</file>

<file path=ppt/slideLayouts/slideLayout120.xml><?xml version="1.0" encoding="utf-8"?>
<p:sldLayout xmlns:p="http://schemas.openxmlformats.org/presentationml/2006/main" xmlns:r="http://schemas.openxmlformats.org/officeDocument/2006/relationships" xmlns:a="http://schemas.openxmlformats.org/drawing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1.xml><?xml version="1.0" encoding="utf-8"?>
<p:sldLayout xmlns:p="http://schemas.openxmlformats.org/presentationml/2006/main" xmlns:r="http://schemas.openxmlformats.org/officeDocument/2006/relationships" xmlns:a="http://schemas.openxmlformats.org/drawing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2.xml><?xml version="1.0" encoding="utf-8"?>
<p:sldLayout xmlns:p="http://schemas.openxmlformats.org/presentationml/2006/main" xmlns:r="http://schemas.openxmlformats.org/officeDocument/2006/relationships" xmlns:a="http://schemas.openxmlformats.org/drawing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chor="ctr"/>
          <a:lstStyle>
            <a:lvl1pPr algn="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r>
              <a:rPr lang="en-US" smtClean="0"/>
              <a:t>Click to edit Master subtitle style</a:t>
            </a:r>
            <a:endParaRPr lang="en-US"/>
          </a:p>
        </p:txBody>
      </p:sp>
    </p:spTree>
  </p:cSld>
  <p:clrMapOvr>
    <a:masterClrMapping/>
  </p:clrMapOvr>
</p:sldLayout>
</file>

<file path=ppt/slideLayouts/slideLayout123.xml><?xml version="1.0" encoding="utf-8"?>
<p:sldLayout xmlns:p="http://schemas.openxmlformats.org/presentationml/2006/main" xmlns:r="http://schemas.openxmlformats.org/officeDocument/2006/relationships" xmlns:a="http://schemas.openxmlformats.org/drawing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4.xml><?xml version="1.0" encoding="utf-8"?>
<p:sldLayout xmlns:p="http://schemas.openxmlformats.org/presentationml/2006/main" xmlns:r="http://schemas.openxmlformats.org/officeDocument/2006/relationships" xmlns:a="http://schemas.openxmlformats.org/drawing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a:buNone/>
              <a:defRPr/>
            </a:lvl1pPr>
            <a:lvl2pPr>
              <a:buNone/>
              <a:defRPr/>
            </a:lvl2pPr>
            <a:lvl3pPr>
              <a:buNone/>
              <a:defRPr/>
            </a:lvl3pPr>
            <a:lvl4pPr>
              <a:buNone/>
              <a:defRPr/>
            </a:lvl4pPr>
            <a:lvl5pPr>
              <a:buNone/>
              <a:defRPr/>
            </a:lvl5pPr>
            <a:lvl6pPr>
              <a:buNone/>
              <a:defRPr/>
            </a:lvl6pPr>
            <a:lvl7pPr>
              <a:buNone/>
              <a:defRPr sz="1400"/>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125.xml><?xml version="1.0" encoding="utf-8"?>
<p:sldLayout xmlns:p="http://schemas.openxmlformats.org/presentationml/2006/main" xmlns:r="http://schemas.openxmlformats.org/officeDocument/2006/relationships" xmlns:a="http://schemas.openxmlformats.org/drawing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6.xml><?xml version="1.0" encoding="utf-8"?>
<p:sldLayout xmlns:p="http://schemas.openxmlformats.org/presentationml/2006/main" xmlns:r="http://schemas.openxmlformats.org/officeDocument/2006/relationships" xmlns:a="http://schemas.openxmlformats.org/drawing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7.xml><?xml version="1.0" encoding="utf-8"?>
<p:sldLayout xmlns:p="http://schemas.openxmlformats.org/presentationml/2006/main" xmlns:r="http://schemas.openxmlformats.org/officeDocument/2006/relationships" xmlns:a="http://schemas.openxmlformats.org/drawing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8.xml><?xml version="1.0" encoding="utf-8"?>
<p:sldLayout xmlns:p="http://schemas.openxmlformats.org/presentationml/2006/main" xmlns:r="http://schemas.openxmlformats.org/officeDocument/2006/relationships" xmlns:a="http://schemas.openxmlformats.org/drawing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9.xml><?xml version="1.0" encoding="utf-8"?>
<p:sldLayout xmlns:p="http://schemas.openxmlformats.org/presentationml/2006/main" xmlns:r="http://schemas.openxmlformats.org/officeDocument/2006/relationships" xmlns:a="http://schemas.openxmlformats.org/drawing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13.xml><?xml version="1.0" encoding="utf-8"?>
<p:sldLayout xmlns:p="http://schemas.openxmlformats.org/presentationml/2006/main" xmlns:r="http://schemas.openxmlformats.org/officeDocument/2006/relationships" xmlns:a="http://schemas.openxmlformats.org/drawing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0.xml><?xml version="1.0" encoding="utf-8"?>
<p:sldLayout xmlns:p="http://schemas.openxmlformats.org/presentationml/2006/main" xmlns:r="http://schemas.openxmlformats.org/officeDocument/2006/relationships" xmlns:a="http://schemas.openxmlformats.org/drawing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131.xml><?xml version="1.0" encoding="utf-8"?>
<p:sldLayout xmlns:p="http://schemas.openxmlformats.org/presentationml/2006/main" xmlns:r="http://schemas.openxmlformats.org/officeDocument/2006/relationships" xmlns:a="http://schemas.openxmlformats.org/drawing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2.xml><?xml version="1.0" encoding="utf-8"?>
<p:sldLayout xmlns:p="http://schemas.openxmlformats.org/presentationml/2006/main" xmlns:r="http://schemas.openxmlformats.org/officeDocument/2006/relationships" xmlns:a="http://schemas.openxmlformats.org/drawing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3.xml><?xml version="1.0" encoding="utf-8"?>
<p:sldLayout xmlns:p="http://schemas.openxmlformats.org/presentationml/2006/main" xmlns:r="http://schemas.openxmlformats.org/officeDocument/2006/relationships" xmlns:a="http://schemas.openxmlformats.org/drawing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chor="ctr"/>
          <a:lstStyle>
            <a:lvl1pPr algn="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r>
              <a:rPr lang="en-US" smtClean="0"/>
              <a:t>Click to edit Master subtitle style</a:t>
            </a:r>
            <a:endParaRPr lang="en-US"/>
          </a:p>
        </p:txBody>
      </p:sp>
    </p:spTree>
  </p:cSld>
  <p:clrMapOvr>
    <a:masterClrMapping/>
  </p:clrMapOvr>
</p:sldLayout>
</file>

<file path=ppt/slideLayouts/slideLayout134.xml><?xml version="1.0" encoding="utf-8"?>
<p:sldLayout xmlns:p="http://schemas.openxmlformats.org/presentationml/2006/main" xmlns:r="http://schemas.openxmlformats.org/officeDocument/2006/relationships" xmlns:a="http://schemas.openxmlformats.org/drawing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5.xml><?xml version="1.0" encoding="utf-8"?>
<p:sldLayout xmlns:p="http://schemas.openxmlformats.org/presentationml/2006/main" xmlns:r="http://schemas.openxmlformats.org/officeDocument/2006/relationships" xmlns:a="http://schemas.openxmlformats.org/drawing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a:buNone/>
              <a:defRPr/>
            </a:lvl1pPr>
            <a:lvl2pPr>
              <a:buNone/>
              <a:defRPr/>
            </a:lvl2pPr>
            <a:lvl3pPr>
              <a:buNone/>
              <a:defRPr/>
            </a:lvl3pPr>
            <a:lvl4pPr>
              <a:buNone/>
              <a:defRPr/>
            </a:lvl4pPr>
            <a:lvl5pPr>
              <a:buNone/>
              <a:defRPr/>
            </a:lvl5pPr>
            <a:lvl6pPr>
              <a:buNone/>
              <a:defRPr/>
            </a:lvl6pPr>
            <a:lvl7pPr>
              <a:buNone/>
              <a:defRPr sz="1400"/>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136.xml><?xml version="1.0" encoding="utf-8"?>
<p:sldLayout xmlns:p="http://schemas.openxmlformats.org/presentationml/2006/main" xmlns:r="http://schemas.openxmlformats.org/officeDocument/2006/relationships" xmlns:a="http://schemas.openxmlformats.org/drawing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7.xml><?xml version="1.0" encoding="utf-8"?>
<p:sldLayout xmlns:p="http://schemas.openxmlformats.org/presentationml/2006/main" xmlns:r="http://schemas.openxmlformats.org/officeDocument/2006/relationships" xmlns:a="http://schemas.openxmlformats.org/drawing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8.xml><?xml version="1.0" encoding="utf-8"?>
<p:sldLayout xmlns:p="http://schemas.openxmlformats.org/presentationml/2006/main" xmlns:r="http://schemas.openxmlformats.org/officeDocument/2006/relationships" xmlns:a="http://schemas.openxmlformats.org/drawing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9.xml><?xml version="1.0" encoding="utf-8"?>
<p:sldLayout xmlns:p="http://schemas.openxmlformats.org/presentationml/2006/main" xmlns:r="http://schemas.openxmlformats.org/officeDocument/2006/relationships" xmlns:a="http://schemas.openxmlformats.org/drawing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p="http://schemas.openxmlformats.org/presentationml/2006/main" xmlns:r="http://schemas.openxmlformats.org/officeDocument/2006/relationships" xmlns:a="http://schemas.openxmlformats.org/drawing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a:buNone/>
              <a:defRPr/>
            </a:lvl1pPr>
            <a:lvl2pPr>
              <a:buNone/>
              <a:defRPr/>
            </a:lvl2pPr>
            <a:lvl3pPr>
              <a:buNone/>
              <a:defRPr/>
            </a:lvl3pPr>
            <a:lvl4pPr>
              <a:buNone/>
              <a:defRPr/>
            </a:lvl4pPr>
            <a:lvl5pPr>
              <a:buNone/>
              <a:defRPr/>
            </a:lvl5pPr>
            <a:lvl6pPr>
              <a:buNone/>
              <a:defRPr/>
            </a:lvl6pPr>
            <a:lvl7pPr>
              <a:buNone/>
              <a:defRPr sz="1400"/>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140.xml><?xml version="1.0" encoding="utf-8"?>
<p:sldLayout xmlns:p="http://schemas.openxmlformats.org/presentationml/2006/main" xmlns:r="http://schemas.openxmlformats.org/officeDocument/2006/relationships" xmlns:a="http://schemas.openxmlformats.org/drawing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141.xml><?xml version="1.0" encoding="utf-8"?>
<p:sldLayout xmlns:p="http://schemas.openxmlformats.org/presentationml/2006/main" xmlns:r="http://schemas.openxmlformats.org/officeDocument/2006/relationships" xmlns:a="http://schemas.openxmlformats.org/drawing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142.xml><?xml version="1.0" encoding="utf-8"?>
<p:sldLayout xmlns:p="http://schemas.openxmlformats.org/presentationml/2006/main" xmlns:r="http://schemas.openxmlformats.org/officeDocument/2006/relationships" xmlns:a="http://schemas.openxmlformats.org/drawing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3.xml><?xml version="1.0" encoding="utf-8"?>
<p:sldLayout xmlns:p="http://schemas.openxmlformats.org/presentationml/2006/main" xmlns:r="http://schemas.openxmlformats.org/officeDocument/2006/relationships" xmlns:a="http://schemas.openxmlformats.org/drawing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4.xml><?xml version="1.0" encoding="utf-8"?>
<p:sldLayout xmlns:p="http://schemas.openxmlformats.org/presentationml/2006/main" xmlns:r="http://schemas.openxmlformats.org/officeDocument/2006/relationships" xmlns:a="http://schemas.openxmlformats.org/drawing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chor="ctr"/>
          <a:lstStyle>
            <a:lvl1pPr algn="l">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r>
              <a:rPr lang="en-US" smtClean="0"/>
              <a:t>Click to edit Master subtitle style</a:t>
            </a:r>
            <a:endParaRPr lang="en-US"/>
          </a:p>
        </p:txBody>
      </p:sp>
    </p:spTree>
  </p:cSld>
  <p:clrMapOvr>
    <a:masterClrMapping/>
  </p:clrMapOvr>
</p:sldLayout>
</file>

<file path=ppt/slideLayouts/slideLayout145.xml><?xml version="1.0" encoding="utf-8"?>
<p:sldLayout xmlns:p="http://schemas.openxmlformats.org/presentationml/2006/main" xmlns:r="http://schemas.openxmlformats.org/officeDocument/2006/relationships" xmlns:a="http://schemas.openxmlformats.org/drawing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6.xml><?xml version="1.0" encoding="utf-8"?>
<p:sldLayout xmlns:p="http://schemas.openxmlformats.org/presentationml/2006/main" xmlns:r="http://schemas.openxmlformats.org/officeDocument/2006/relationships" xmlns:a="http://schemas.openxmlformats.org/drawing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a:buNone/>
              <a:defRPr/>
            </a:lvl1pPr>
            <a:lvl2pPr>
              <a:buNone/>
              <a:defRPr/>
            </a:lvl2pPr>
            <a:lvl3pPr>
              <a:buNone/>
              <a:defRPr/>
            </a:lvl3pPr>
            <a:lvl4pPr>
              <a:buNone/>
              <a:defRPr/>
            </a:lvl4pPr>
            <a:lvl5pPr>
              <a:buNone/>
              <a:defRPr/>
            </a:lvl5pPr>
            <a:lvl6pPr>
              <a:buNone/>
              <a:defRPr/>
            </a:lvl6pPr>
            <a:lvl7pPr>
              <a:buNone/>
              <a:defRPr sz="1400"/>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147.xml><?xml version="1.0" encoding="utf-8"?>
<p:sldLayout xmlns:p="http://schemas.openxmlformats.org/presentationml/2006/main" xmlns:r="http://schemas.openxmlformats.org/officeDocument/2006/relationships" xmlns:a="http://schemas.openxmlformats.org/drawing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8.xml><?xml version="1.0" encoding="utf-8"?>
<p:sldLayout xmlns:p="http://schemas.openxmlformats.org/presentationml/2006/main" xmlns:r="http://schemas.openxmlformats.org/officeDocument/2006/relationships" xmlns:a="http://schemas.openxmlformats.org/drawing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9.xml><?xml version="1.0" encoding="utf-8"?>
<p:sldLayout xmlns:p="http://schemas.openxmlformats.org/presentationml/2006/main" xmlns:r="http://schemas.openxmlformats.org/officeDocument/2006/relationships" xmlns:a="http://schemas.openxmlformats.org/drawing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5.xml><?xml version="1.0" encoding="utf-8"?>
<p:sldLayout xmlns:p="http://schemas.openxmlformats.org/presentationml/2006/main" xmlns:r="http://schemas.openxmlformats.org/officeDocument/2006/relationships" xmlns:a="http://schemas.openxmlformats.org/drawing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0.xml><?xml version="1.0" encoding="utf-8"?>
<p:sldLayout xmlns:p="http://schemas.openxmlformats.org/presentationml/2006/main" xmlns:r="http://schemas.openxmlformats.org/officeDocument/2006/relationships" xmlns:a="http://schemas.openxmlformats.org/drawing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1.xml><?xml version="1.0" encoding="utf-8"?>
<p:sldLayout xmlns:p="http://schemas.openxmlformats.org/presentationml/2006/main" xmlns:r="http://schemas.openxmlformats.org/officeDocument/2006/relationships" xmlns:a="http://schemas.openxmlformats.org/drawing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152.xml><?xml version="1.0" encoding="utf-8"?>
<p:sldLayout xmlns:p="http://schemas.openxmlformats.org/presentationml/2006/main" xmlns:r="http://schemas.openxmlformats.org/officeDocument/2006/relationships" xmlns:a="http://schemas.openxmlformats.org/drawing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153.xml><?xml version="1.0" encoding="utf-8"?>
<p:sldLayout xmlns:p="http://schemas.openxmlformats.org/presentationml/2006/main" xmlns:r="http://schemas.openxmlformats.org/officeDocument/2006/relationships" xmlns:a="http://schemas.openxmlformats.org/drawing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4.xml><?xml version="1.0" encoding="utf-8"?>
<p:sldLayout xmlns:p="http://schemas.openxmlformats.org/presentationml/2006/main" xmlns:r="http://schemas.openxmlformats.org/officeDocument/2006/relationships" xmlns:a="http://schemas.openxmlformats.org/drawing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5.xml><?xml version="1.0" encoding="utf-8"?>
<p:sldLayout xmlns:p="http://schemas.openxmlformats.org/presentationml/2006/main" xmlns:r="http://schemas.openxmlformats.org/officeDocument/2006/relationships" xmlns:a="http://schemas.openxmlformats.org/drawing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chor="ctr"/>
          <a:lstStyle>
            <a:lvl1pPr algn="l">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r>
              <a:rPr lang="en-US" smtClean="0"/>
              <a:t>Click to edit Master subtitle style</a:t>
            </a:r>
            <a:endParaRPr lang="en-US"/>
          </a:p>
        </p:txBody>
      </p:sp>
    </p:spTree>
  </p:cSld>
  <p:clrMapOvr>
    <a:masterClrMapping/>
  </p:clrMapOvr>
</p:sldLayout>
</file>

<file path=ppt/slideLayouts/slideLayout156.xml><?xml version="1.0" encoding="utf-8"?>
<p:sldLayout xmlns:p="http://schemas.openxmlformats.org/presentationml/2006/main" xmlns:r="http://schemas.openxmlformats.org/officeDocument/2006/relationships" xmlns:a="http://schemas.openxmlformats.org/drawing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7.xml><?xml version="1.0" encoding="utf-8"?>
<p:sldLayout xmlns:p="http://schemas.openxmlformats.org/presentationml/2006/main" xmlns:r="http://schemas.openxmlformats.org/officeDocument/2006/relationships" xmlns:a="http://schemas.openxmlformats.org/drawing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a:buNone/>
              <a:defRPr/>
            </a:lvl1pPr>
            <a:lvl2pPr>
              <a:buNone/>
              <a:defRPr/>
            </a:lvl2pPr>
            <a:lvl3pPr>
              <a:buNone/>
              <a:defRPr/>
            </a:lvl3pPr>
            <a:lvl4pPr>
              <a:buNone/>
              <a:defRPr/>
            </a:lvl4pPr>
            <a:lvl5pPr>
              <a:buNone/>
              <a:defRPr/>
            </a:lvl5pPr>
            <a:lvl6pPr>
              <a:buNone/>
              <a:defRPr/>
            </a:lvl6pPr>
            <a:lvl7pPr>
              <a:buNone/>
              <a:defRPr sz="1400"/>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158.xml><?xml version="1.0" encoding="utf-8"?>
<p:sldLayout xmlns:p="http://schemas.openxmlformats.org/presentationml/2006/main" xmlns:r="http://schemas.openxmlformats.org/officeDocument/2006/relationships" xmlns:a="http://schemas.openxmlformats.org/drawing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9.xml><?xml version="1.0" encoding="utf-8"?>
<p:sldLayout xmlns:p="http://schemas.openxmlformats.org/presentationml/2006/main" xmlns:r="http://schemas.openxmlformats.org/officeDocument/2006/relationships" xmlns:a="http://schemas.openxmlformats.org/drawing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p="http://schemas.openxmlformats.org/presentationml/2006/main" xmlns:r="http://schemas.openxmlformats.org/officeDocument/2006/relationships" xmlns:a="http://schemas.openxmlformats.org/drawing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0.xml><?xml version="1.0" encoding="utf-8"?>
<p:sldLayout xmlns:p="http://schemas.openxmlformats.org/presentationml/2006/main" xmlns:r="http://schemas.openxmlformats.org/officeDocument/2006/relationships" xmlns:a="http://schemas.openxmlformats.org/drawing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1.xml><?xml version="1.0" encoding="utf-8"?>
<p:sldLayout xmlns:p="http://schemas.openxmlformats.org/presentationml/2006/main" xmlns:r="http://schemas.openxmlformats.org/officeDocument/2006/relationships" xmlns:a="http://schemas.openxmlformats.org/drawing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62.xml><?xml version="1.0" encoding="utf-8"?>
<p:sldLayout xmlns:p="http://schemas.openxmlformats.org/presentationml/2006/main" xmlns:r="http://schemas.openxmlformats.org/officeDocument/2006/relationships" xmlns:a="http://schemas.openxmlformats.org/drawing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163.xml><?xml version="1.0" encoding="utf-8"?>
<p:sldLayout xmlns:p="http://schemas.openxmlformats.org/presentationml/2006/main" xmlns:r="http://schemas.openxmlformats.org/officeDocument/2006/relationships" xmlns:a="http://schemas.openxmlformats.org/drawing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164.xml><?xml version="1.0" encoding="utf-8"?>
<p:sldLayout xmlns:p="http://schemas.openxmlformats.org/presentationml/2006/main" xmlns:r="http://schemas.openxmlformats.org/officeDocument/2006/relationships" xmlns:a="http://schemas.openxmlformats.org/drawing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5.xml><?xml version="1.0" encoding="utf-8"?>
<p:sldLayout xmlns:p="http://schemas.openxmlformats.org/presentationml/2006/main" xmlns:r="http://schemas.openxmlformats.org/officeDocument/2006/relationships" xmlns:a="http://schemas.openxmlformats.org/drawing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p="http://schemas.openxmlformats.org/presentationml/2006/main" xmlns:r="http://schemas.openxmlformats.org/officeDocument/2006/relationships" xmlns:a="http://schemas.openxmlformats.org/drawing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p="http://schemas.openxmlformats.org/presentationml/2006/main" xmlns:r="http://schemas.openxmlformats.org/officeDocument/2006/relationships" xmlns:a="http://schemas.openxmlformats.org/drawing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p="http://schemas.openxmlformats.org/presentationml/2006/main" xmlns:r="http://schemas.openxmlformats.org/officeDocument/2006/relationships" xmlns:a="http://schemas.openxmlformats.org/drawing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2.xml><?xml version="1.0" encoding="utf-8"?>
<p:sldLayout xmlns:p="http://schemas.openxmlformats.org/presentationml/2006/main" xmlns:r="http://schemas.openxmlformats.org/officeDocument/2006/relationships" xmlns:a="http://schemas.openxmlformats.org/drawing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p="http://schemas.openxmlformats.org/presentationml/2006/main" xmlns:r="http://schemas.openxmlformats.org/officeDocument/2006/relationships" xmlns:a="http://schemas.openxmlformats.org/drawing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21.xml><?xml version="1.0" encoding="utf-8"?>
<p:sldLayout xmlns:p="http://schemas.openxmlformats.org/presentationml/2006/main" xmlns:r="http://schemas.openxmlformats.org/officeDocument/2006/relationships" xmlns:a="http://schemas.openxmlformats.org/drawing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p="http://schemas.openxmlformats.org/presentationml/2006/main" xmlns:r="http://schemas.openxmlformats.org/officeDocument/2006/relationships" xmlns:a="http://schemas.openxmlformats.org/drawing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p="http://schemas.openxmlformats.org/presentationml/2006/main" xmlns:r="http://schemas.openxmlformats.org/officeDocument/2006/relationships" xmlns:a="http://schemas.openxmlformats.org/drawing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chor="ctr"/>
          <a:lstStyle>
            <a:lvl1pPr algn="ct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p="http://schemas.openxmlformats.org/presentationml/2006/main" xmlns:r="http://schemas.openxmlformats.org/officeDocument/2006/relationships" xmlns:a="http://schemas.openxmlformats.org/drawing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p="http://schemas.openxmlformats.org/presentationml/2006/main" xmlns:r="http://schemas.openxmlformats.org/officeDocument/2006/relationships" xmlns:a="http://schemas.openxmlformats.org/drawing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a:buNone/>
              <a:defRPr/>
            </a:lvl1pPr>
            <a:lvl2pPr>
              <a:buNone/>
              <a:defRPr/>
            </a:lvl2pPr>
            <a:lvl3pPr>
              <a:buNone/>
              <a:defRPr/>
            </a:lvl3pPr>
            <a:lvl4pPr>
              <a:buNone/>
              <a:defRPr/>
            </a:lvl4pPr>
            <a:lvl5pPr>
              <a:buNone/>
              <a:defRPr/>
            </a:lvl5pPr>
            <a:lvl6pPr>
              <a:buNone/>
              <a:defRPr/>
            </a:lvl6pPr>
            <a:lvl7pPr>
              <a:buNone/>
              <a:defRPr sz="1400"/>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26.xml><?xml version="1.0" encoding="utf-8"?>
<p:sldLayout xmlns:p="http://schemas.openxmlformats.org/presentationml/2006/main" xmlns:r="http://schemas.openxmlformats.org/officeDocument/2006/relationships" xmlns:a="http://schemas.openxmlformats.org/drawing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p="http://schemas.openxmlformats.org/presentationml/2006/main" xmlns:r="http://schemas.openxmlformats.org/officeDocument/2006/relationships" xmlns:a="http://schemas.openxmlformats.org/drawing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p="http://schemas.openxmlformats.org/presentationml/2006/main" xmlns:r="http://schemas.openxmlformats.org/officeDocument/2006/relationships" xmlns:a="http://schemas.openxmlformats.org/drawing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p="http://schemas.openxmlformats.org/presentationml/2006/main" xmlns:r="http://schemas.openxmlformats.org/officeDocument/2006/relationships" xmlns:a="http://schemas.openxmlformats.org/drawing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p="http://schemas.openxmlformats.org/presentationml/2006/main" xmlns:r="http://schemas.openxmlformats.org/officeDocument/2006/relationships" xmlns:a="http://schemas.openxmlformats.org/drawing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a:buNone/>
              <a:defRPr/>
            </a:lvl1pPr>
            <a:lvl2pPr>
              <a:buNone/>
              <a:defRPr/>
            </a:lvl2pPr>
            <a:lvl3pPr>
              <a:buNone/>
              <a:defRPr/>
            </a:lvl3pPr>
            <a:lvl4pPr>
              <a:buNone/>
              <a:defRPr/>
            </a:lvl4pPr>
            <a:lvl5pPr>
              <a:buNone/>
              <a:defRPr/>
            </a:lvl5pPr>
            <a:lvl6pPr>
              <a:buNone/>
              <a:defRPr/>
            </a:lvl6pPr>
            <a:lvl7pPr>
              <a:buNone/>
              <a:defRPr sz="1400"/>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30.xml><?xml version="1.0" encoding="utf-8"?>
<p:sldLayout xmlns:p="http://schemas.openxmlformats.org/presentationml/2006/main" xmlns:r="http://schemas.openxmlformats.org/officeDocument/2006/relationships" xmlns:a="http://schemas.openxmlformats.org/drawing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31.xml><?xml version="1.0" encoding="utf-8"?>
<p:sldLayout xmlns:p="http://schemas.openxmlformats.org/presentationml/2006/main" xmlns:r="http://schemas.openxmlformats.org/officeDocument/2006/relationships" xmlns:a="http://schemas.openxmlformats.org/drawing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32.xml><?xml version="1.0" encoding="utf-8"?>
<p:sldLayout xmlns:p="http://schemas.openxmlformats.org/presentationml/2006/main" xmlns:r="http://schemas.openxmlformats.org/officeDocument/2006/relationships" xmlns:a="http://schemas.openxmlformats.org/drawing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p="http://schemas.openxmlformats.org/presentationml/2006/main" xmlns:r="http://schemas.openxmlformats.org/officeDocument/2006/relationships" xmlns:a="http://schemas.openxmlformats.org/drawing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p="http://schemas.openxmlformats.org/presentationml/2006/main" xmlns:r="http://schemas.openxmlformats.org/officeDocument/2006/relationships" xmlns:a="http://schemas.openxmlformats.org/drawing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chor="ctr"/>
          <a:lstStyle>
            <a:lvl1pPr algn="ct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r>
              <a:rPr lang="en-US" smtClean="0"/>
              <a:t>Click to edit Master subtitle style</a:t>
            </a:r>
            <a:endParaRPr lang="en-US"/>
          </a:p>
        </p:txBody>
      </p:sp>
    </p:spTree>
  </p:cSld>
  <p:clrMapOvr>
    <a:masterClrMapping/>
  </p:clrMapOvr>
</p:sldLayout>
</file>

<file path=ppt/slideLayouts/slideLayout35.xml><?xml version="1.0" encoding="utf-8"?>
<p:sldLayout xmlns:p="http://schemas.openxmlformats.org/presentationml/2006/main" xmlns:r="http://schemas.openxmlformats.org/officeDocument/2006/relationships" xmlns:a="http://schemas.openxmlformats.org/drawing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p="http://schemas.openxmlformats.org/presentationml/2006/main" xmlns:r="http://schemas.openxmlformats.org/officeDocument/2006/relationships" xmlns:a="http://schemas.openxmlformats.org/drawing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a:buNone/>
              <a:defRPr/>
            </a:lvl1pPr>
            <a:lvl2pPr>
              <a:buNone/>
              <a:defRPr/>
            </a:lvl2pPr>
            <a:lvl3pPr>
              <a:buNone/>
              <a:defRPr/>
            </a:lvl3pPr>
            <a:lvl4pPr>
              <a:buNone/>
              <a:defRPr/>
            </a:lvl4pPr>
            <a:lvl5pPr>
              <a:buNone/>
              <a:defRPr/>
            </a:lvl5pPr>
            <a:lvl6pPr>
              <a:buNone/>
              <a:defRPr/>
            </a:lvl6pPr>
            <a:lvl7pPr>
              <a:buNone/>
              <a:defRPr sz="1400"/>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37.xml><?xml version="1.0" encoding="utf-8"?>
<p:sldLayout xmlns:p="http://schemas.openxmlformats.org/presentationml/2006/main" xmlns:r="http://schemas.openxmlformats.org/officeDocument/2006/relationships" xmlns:a="http://schemas.openxmlformats.org/drawing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p="http://schemas.openxmlformats.org/presentationml/2006/main" xmlns:r="http://schemas.openxmlformats.org/officeDocument/2006/relationships" xmlns:a="http://schemas.openxmlformats.org/drawing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p="http://schemas.openxmlformats.org/presentationml/2006/main" xmlns:r="http://schemas.openxmlformats.org/officeDocument/2006/relationships" xmlns:a="http://schemas.openxmlformats.org/drawing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p="http://schemas.openxmlformats.org/presentationml/2006/main" xmlns:r="http://schemas.openxmlformats.org/officeDocument/2006/relationships" xmlns:a="http://schemas.openxmlformats.org/drawing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p="http://schemas.openxmlformats.org/presentationml/2006/main" xmlns:r="http://schemas.openxmlformats.org/officeDocument/2006/relationships" xmlns:a="http://schemas.openxmlformats.org/drawing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p="http://schemas.openxmlformats.org/presentationml/2006/main" xmlns:r="http://schemas.openxmlformats.org/officeDocument/2006/relationships" xmlns:a="http://schemas.openxmlformats.org/drawing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42.xml><?xml version="1.0" encoding="utf-8"?>
<p:sldLayout xmlns:p="http://schemas.openxmlformats.org/presentationml/2006/main" xmlns:r="http://schemas.openxmlformats.org/officeDocument/2006/relationships" xmlns:a="http://schemas.openxmlformats.org/drawing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43.xml><?xml version="1.0" encoding="utf-8"?>
<p:sldLayout xmlns:p="http://schemas.openxmlformats.org/presentationml/2006/main" xmlns:r="http://schemas.openxmlformats.org/officeDocument/2006/relationships" xmlns:a="http://schemas.openxmlformats.org/drawing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p="http://schemas.openxmlformats.org/presentationml/2006/main" xmlns:r="http://schemas.openxmlformats.org/officeDocument/2006/relationships" xmlns:a="http://schemas.openxmlformats.org/drawing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p="http://schemas.openxmlformats.org/presentationml/2006/main" xmlns:r="http://schemas.openxmlformats.org/officeDocument/2006/relationships" xmlns:a="http://schemas.openxmlformats.org/drawing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chor="ctr"/>
          <a:lstStyle>
            <a:lvl1pPr algn="l">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r>
              <a:rPr lang="en-US" smtClean="0"/>
              <a:t>Click to edit Master subtitle style</a:t>
            </a:r>
            <a:endParaRPr lang="en-US"/>
          </a:p>
        </p:txBody>
      </p:sp>
    </p:spTree>
  </p:cSld>
  <p:clrMapOvr>
    <a:masterClrMapping/>
  </p:clrMapOvr>
</p:sldLayout>
</file>

<file path=ppt/slideLayouts/slideLayout46.xml><?xml version="1.0" encoding="utf-8"?>
<p:sldLayout xmlns:p="http://schemas.openxmlformats.org/presentationml/2006/main" xmlns:r="http://schemas.openxmlformats.org/officeDocument/2006/relationships" xmlns:a="http://schemas.openxmlformats.org/drawing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p="http://schemas.openxmlformats.org/presentationml/2006/main" xmlns:r="http://schemas.openxmlformats.org/officeDocument/2006/relationships" xmlns:a="http://schemas.openxmlformats.org/drawing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a:buNone/>
              <a:defRPr/>
            </a:lvl1pPr>
            <a:lvl2pPr>
              <a:buNone/>
              <a:defRPr/>
            </a:lvl2pPr>
            <a:lvl3pPr>
              <a:buNone/>
              <a:defRPr/>
            </a:lvl3pPr>
            <a:lvl4pPr>
              <a:buNone/>
              <a:defRPr/>
            </a:lvl4pPr>
            <a:lvl5pPr>
              <a:buNone/>
              <a:defRPr/>
            </a:lvl5pPr>
            <a:lvl6pPr>
              <a:buNone/>
              <a:defRPr/>
            </a:lvl6pPr>
            <a:lvl7pPr>
              <a:buNone/>
              <a:defRPr sz="1400"/>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48.xml><?xml version="1.0" encoding="utf-8"?>
<p:sldLayout xmlns:p="http://schemas.openxmlformats.org/presentationml/2006/main" xmlns:r="http://schemas.openxmlformats.org/officeDocument/2006/relationships" xmlns:a="http://schemas.openxmlformats.org/drawing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p="http://schemas.openxmlformats.org/presentationml/2006/main" xmlns:r="http://schemas.openxmlformats.org/officeDocument/2006/relationships" xmlns:a="http://schemas.openxmlformats.org/drawing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p="http://schemas.openxmlformats.org/presentationml/2006/main" xmlns:r="http://schemas.openxmlformats.org/officeDocument/2006/relationships" xmlns:a="http://schemas.openxmlformats.org/drawing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p="http://schemas.openxmlformats.org/presentationml/2006/main" xmlns:r="http://schemas.openxmlformats.org/officeDocument/2006/relationships" xmlns:a="http://schemas.openxmlformats.org/drawing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1.xml><?xml version="1.0" encoding="utf-8"?>
<p:sldLayout xmlns:p="http://schemas.openxmlformats.org/presentationml/2006/main" xmlns:r="http://schemas.openxmlformats.org/officeDocument/2006/relationships" xmlns:a="http://schemas.openxmlformats.org/drawing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p="http://schemas.openxmlformats.org/presentationml/2006/main" xmlns:r="http://schemas.openxmlformats.org/officeDocument/2006/relationships" xmlns:a="http://schemas.openxmlformats.org/drawing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53.xml><?xml version="1.0" encoding="utf-8"?>
<p:sldLayout xmlns:p="http://schemas.openxmlformats.org/presentationml/2006/main" xmlns:r="http://schemas.openxmlformats.org/officeDocument/2006/relationships" xmlns:a="http://schemas.openxmlformats.org/drawing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54.xml><?xml version="1.0" encoding="utf-8"?>
<p:sldLayout xmlns:p="http://schemas.openxmlformats.org/presentationml/2006/main" xmlns:r="http://schemas.openxmlformats.org/officeDocument/2006/relationships" xmlns:a="http://schemas.openxmlformats.org/drawing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p="http://schemas.openxmlformats.org/presentationml/2006/main" xmlns:r="http://schemas.openxmlformats.org/officeDocument/2006/relationships" xmlns:a="http://schemas.openxmlformats.org/drawing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p="http://schemas.openxmlformats.org/presentationml/2006/main" xmlns:r="http://schemas.openxmlformats.org/officeDocument/2006/relationships" xmlns:a="http://schemas.openxmlformats.org/drawing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chor="ctr"/>
          <a:lstStyle>
            <a:lvl1pPr algn="l">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r>
              <a:rPr lang="en-US" smtClean="0"/>
              <a:t>Click to edit Master subtitle style</a:t>
            </a:r>
            <a:endParaRPr lang="en-US"/>
          </a:p>
        </p:txBody>
      </p:sp>
    </p:spTree>
  </p:cSld>
  <p:clrMapOvr>
    <a:masterClrMapping/>
  </p:clrMapOvr>
</p:sldLayout>
</file>

<file path=ppt/slideLayouts/slideLayout57.xml><?xml version="1.0" encoding="utf-8"?>
<p:sldLayout xmlns:p="http://schemas.openxmlformats.org/presentationml/2006/main" xmlns:r="http://schemas.openxmlformats.org/officeDocument/2006/relationships" xmlns:a="http://schemas.openxmlformats.org/drawing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8.xml><?xml version="1.0" encoding="utf-8"?>
<p:sldLayout xmlns:p="http://schemas.openxmlformats.org/presentationml/2006/main" xmlns:r="http://schemas.openxmlformats.org/officeDocument/2006/relationships" xmlns:a="http://schemas.openxmlformats.org/drawing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a:buNone/>
              <a:defRPr/>
            </a:lvl1pPr>
            <a:lvl2pPr>
              <a:buNone/>
              <a:defRPr/>
            </a:lvl2pPr>
            <a:lvl3pPr>
              <a:buNone/>
              <a:defRPr/>
            </a:lvl3pPr>
            <a:lvl4pPr>
              <a:buNone/>
              <a:defRPr/>
            </a:lvl4pPr>
            <a:lvl5pPr>
              <a:buNone/>
              <a:defRPr/>
            </a:lvl5pPr>
            <a:lvl6pPr>
              <a:buNone/>
              <a:defRPr/>
            </a:lvl6pPr>
            <a:lvl7pPr>
              <a:buNone/>
              <a:defRPr sz="1400"/>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59.xml><?xml version="1.0" encoding="utf-8"?>
<p:sldLayout xmlns:p="http://schemas.openxmlformats.org/presentationml/2006/main" xmlns:r="http://schemas.openxmlformats.org/officeDocument/2006/relationships" xmlns:a="http://schemas.openxmlformats.org/drawing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p="http://schemas.openxmlformats.org/presentationml/2006/main" xmlns:r="http://schemas.openxmlformats.org/officeDocument/2006/relationships" xmlns:a="http://schemas.openxmlformats.org/drawing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p="http://schemas.openxmlformats.org/presentationml/2006/main" xmlns:r="http://schemas.openxmlformats.org/officeDocument/2006/relationships" xmlns:a="http://schemas.openxmlformats.org/drawing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p="http://schemas.openxmlformats.org/presentationml/2006/main" xmlns:r="http://schemas.openxmlformats.org/officeDocument/2006/relationships" xmlns:a="http://schemas.openxmlformats.org/drawing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2.xml><?xml version="1.0" encoding="utf-8"?>
<p:sldLayout xmlns:p="http://schemas.openxmlformats.org/presentationml/2006/main" xmlns:r="http://schemas.openxmlformats.org/officeDocument/2006/relationships" xmlns:a="http://schemas.openxmlformats.org/drawing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p="http://schemas.openxmlformats.org/presentationml/2006/main" xmlns:r="http://schemas.openxmlformats.org/officeDocument/2006/relationships" xmlns:a="http://schemas.openxmlformats.org/drawing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64.xml><?xml version="1.0" encoding="utf-8"?>
<p:sldLayout xmlns:p="http://schemas.openxmlformats.org/presentationml/2006/main" xmlns:r="http://schemas.openxmlformats.org/officeDocument/2006/relationships" xmlns:a="http://schemas.openxmlformats.org/drawing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65.xml><?xml version="1.0" encoding="utf-8"?>
<p:sldLayout xmlns:p="http://schemas.openxmlformats.org/presentationml/2006/main" xmlns:r="http://schemas.openxmlformats.org/officeDocument/2006/relationships" xmlns:a="http://schemas.openxmlformats.org/drawing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6.xml><?xml version="1.0" encoding="utf-8"?>
<p:sldLayout xmlns:p="http://schemas.openxmlformats.org/presentationml/2006/main" xmlns:r="http://schemas.openxmlformats.org/officeDocument/2006/relationships" xmlns:a="http://schemas.openxmlformats.org/drawing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7.xml><?xml version="1.0" encoding="utf-8"?>
<p:sldLayout xmlns:p="http://schemas.openxmlformats.org/presentationml/2006/main" xmlns:r="http://schemas.openxmlformats.org/officeDocument/2006/relationships" xmlns:a="http://schemas.openxmlformats.org/drawing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chor="ctr"/>
          <a:lstStyle>
            <a:lvl1pPr algn="l">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r>
              <a:rPr lang="en-US" smtClean="0"/>
              <a:t>Click to edit Master subtitle style</a:t>
            </a:r>
            <a:endParaRPr lang="en-US"/>
          </a:p>
        </p:txBody>
      </p:sp>
    </p:spTree>
  </p:cSld>
  <p:clrMapOvr>
    <a:masterClrMapping/>
  </p:clrMapOvr>
</p:sldLayout>
</file>

<file path=ppt/slideLayouts/slideLayout68.xml><?xml version="1.0" encoding="utf-8"?>
<p:sldLayout xmlns:p="http://schemas.openxmlformats.org/presentationml/2006/main" xmlns:r="http://schemas.openxmlformats.org/officeDocument/2006/relationships" xmlns:a="http://schemas.openxmlformats.org/drawing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9.xml><?xml version="1.0" encoding="utf-8"?>
<p:sldLayout xmlns:p="http://schemas.openxmlformats.org/presentationml/2006/main" xmlns:r="http://schemas.openxmlformats.org/officeDocument/2006/relationships" xmlns:a="http://schemas.openxmlformats.org/drawing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a:buNone/>
              <a:defRPr/>
            </a:lvl1pPr>
            <a:lvl2pPr>
              <a:buNone/>
              <a:defRPr/>
            </a:lvl2pPr>
            <a:lvl3pPr>
              <a:buNone/>
              <a:defRPr/>
            </a:lvl3pPr>
            <a:lvl4pPr>
              <a:buNone/>
              <a:defRPr/>
            </a:lvl4pPr>
            <a:lvl5pPr>
              <a:buNone/>
              <a:defRPr/>
            </a:lvl5pPr>
            <a:lvl6pPr>
              <a:buNone/>
              <a:defRPr/>
            </a:lvl6pPr>
            <a:lvl7pPr>
              <a:buNone/>
              <a:defRPr sz="1400"/>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7.xml><?xml version="1.0" encoding="utf-8"?>
<p:sldLayout xmlns:p="http://schemas.openxmlformats.org/presentationml/2006/main" xmlns:r="http://schemas.openxmlformats.org/officeDocument/2006/relationships" xmlns:a="http://schemas.openxmlformats.org/drawing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p="http://schemas.openxmlformats.org/presentationml/2006/main" xmlns:r="http://schemas.openxmlformats.org/officeDocument/2006/relationships" xmlns:a="http://schemas.openxmlformats.org/drawing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1.xml><?xml version="1.0" encoding="utf-8"?>
<p:sldLayout xmlns:p="http://schemas.openxmlformats.org/presentationml/2006/main" xmlns:r="http://schemas.openxmlformats.org/officeDocument/2006/relationships" xmlns:a="http://schemas.openxmlformats.org/drawing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2.xml><?xml version="1.0" encoding="utf-8"?>
<p:sldLayout xmlns:p="http://schemas.openxmlformats.org/presentationml/2006/main" xmlns:r="http://schemas.openxmlformats.org/officeDocument/2006/relationships" xmlns:a="http://schemas.openxmlformats.org/drawing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3.xml><?xml version="1.0" encoding="utf-8"?>
<p:sldLayout xmlns:p="http://schemas.openxmlformats.org/presentationml/2006/main" xmlns:r="http://schemas.openxmlformats.org/officeDocument/2006/relationships" xmlns:a="http://schemas.openxmlformats.org/drawing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p="http://schemas.openxmlformats.org/presentationml/2006/main" xmlns:r="http://schemas.openxmlformats.org/officeDocument/2006/relationships" xmlns:a="http://schemas.openxmlformats.org/drawing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75.xml><?xml version="1.0" encoding="utf-8"?>
<p:sldLayout xmlns:p="http://schemas.openxmlformats.org/presentationml/2006/main" xmlns:r="http://schemas.openxmlformats.org/officeDocument/2006/relationships" xmlns:a="http://schemas.openxmlformats.org/drawing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76.xml><?xml version="1.0" encoding="utf-8"?>
<p:sldLayout xmlns:p="http://schemas.openxmlformats.org/presentationml/2006/main" xmlns:r="http://schemas.openxmlformats.org/officeDocument/2006/relationships" xmlns:a="http://schemas.openxmlformats.org/drawing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7.xml><?xml version="1.0" encoding="utf-8"?>
<p:sldLayout xmlns:p="http://schemas.openxmlformats.org/presentationml/2006/main" xmlns:r="http://schemas.openxmlformats.org/officeDocument/2006/relationships" xmlns:a="http://schemas.openxmlformats.org/drawing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8.xml><?xml version="1.0" encoding="utf-8"?>
<p:sldLayout xmlns:p="http://schemas.openxmlformats.org/presentationml/2006/main" xmlns:r="http://schemas.openxmlformats.org/officeDocument/2006/relationships" xmlns:a="http://schemas.openxmlformats.org/drawing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chor="ctr"/>
          <a:lstStyle>
            <a:lvl1pPr algn="ct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r>
              <a:rPr lang="en-US" smtClean="0"/>
              <a:t>Click to edit Master subtitle style</a:t>
            </a:r>
            <a:endParaRPr lang="en-US"/>
          </a:p>
        </p:txBody>
      </p:sp>
    </p:spTree>
  </p:cSld>
  <p:clrMapOvr>
    <a:masterClrMapping/>
  </p:clrMapOvr>
</p:sldLayout>
</file>

<file path=ppt/slideLayouts/slideLayout79.xml><?xml version="1.0" encoding="utf-8"?>
<p:sldLayout xmlns:p="http://schemas.openxmlformats.org/presentationml/2006/main" xmlns:r="http://schemas.openxmlformats.org/officeDocument/2006/relationships" xmlns:a="http://schemas.openxmlformats.org/drawing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p="http://schemas.openxmlformats.org/presentationml/2006/main" xmlns:r="http://schemas.openxmlformats.org/officeDocument/2006/relationships" xmlns:a="http://schemas.openxmlformats.org/drawing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80.xml><?xml version="1.0" encoding="utf-8"?>
<p:sldLayout xmlns:p="http://schemas.openxmlformats.org/presentationml/2006/main" xmlns:r="http://schemas.openxmlformats.org/officeDocument/2006/relationships" xmlns:a="http://schemas.openxmlformats.org/drawing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a:buNone/>
              <a:defRPr/>
            </a:lvl1pPr>
            <a:lvl2pPr>
              <a:buNone/>
              <a:defRPr/>
            </a:lvl2pPr>
            <a:lvl3pPr>
              <a:buNone/>
              <a:defRPr/>
            </a:lvl3pPr>
            <a:lvl4pPr>
              <a:buNone/>
              <a:defRPr/>
            </a:lvl4pPr>
            <a:lvl5pPr>
              <a:buNone/>
              <a:defRPr/>
            </a:lvl5pPr>
            <a:lvl6pPr>
              <a:buNone/>
              <a:defRPr/>
            </a:lvl6pPr>
            <a:lvl7pPr>
              <a:buNone/>
              <a:defRPr sz="1400"/>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81.xml><?xml version="1.0" encoding="utf-8"?>
<p:sldLayout xmlns:p="http://schemas.openxmlformats.org/presentationml/2006/main" xmlns:r="http://schemas.openxmlformats.org/officeDocument/2006/relationships" xmlns:a="http://schemas.openxmlformats.org/drawing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2.xml><?xml version="1.0" encoding="utf-8"?>
<p:sldLayout xmlns:p="http://schemas.openxmlformats.org/presentationml/2006/main" xmlns:r="http://schemas.openxmlformats.org/officeDocument/2006/relationships" xmlns:a="http://schemas.openxmlformats.org/drawing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3.xml><?xml version="1.0" encoding="utf-8"?>
<p:sldLayout xmlns:p="http://schemas.openxmlformats.org/presentationml/2006/main" xmlns:r="http://schemas.openxmlformats.org/officeDocument/2006/relationships" xmlns:a="http://schemas.openxmlformats.org/drawing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4.xml><?xml version="1.0" encoding="utf-8"?>
<p:sldLayout xmlns:p="http://schemas.openxmlformats.org/presentationml/2006/main" xmlns:r="http://schemas.openxmlformats.org/officeDocument/2006/relationships" xmlns:a="http://schemas.openxmlformats.org/drawing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5.xml><?xml version="1.0" encoding="utf-8"?>
<p:sldLayout xmlns:p="http://schemas.openxmlformats.org/presentationml/2006/main" xmlns:r="http://schemas.openxmlformats.org/officeDocument/2006/relationships" xmlns:a="http://schemas.openxmlformats.org/drawing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86.xml><?xml version="1.0" encoding="utf-8"?>
<p:sldLayout xmlns:p="http://schemas.openxmlformats.org/presentationml/2006/main" xmlns:r="http://schemas.openxmlformats.org/officeDocument/2006/relationships" xmlns:a="http://schemas.openxmlformats.org/drawing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87.xml><?xml version="1.0" encoding="utf-8"?>
<p:sldLayout xmlns:p="http://schemas.openxmlformats.org/presentationml/2006/main" xmlns:r="http://schemas.openxmlformats.org/officeDocument/2006/relationships" xmlns:a="http://schemas.openxmlformats.org/drawing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8.xml><?xml version="1.0" encoding="utf-8"?>
<p:sldLayout xmlns:p="http://schemas.openxmlformats.org/presentationml/2006/main" xmlns:r="http://schemas.openxmlformats.org/officeDocument/2006/relationships" xmlns:a="http://schemas.openxmlformats.org/drawing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9.xml><?xml version="1.0" encoding="utf-8"?>
<p:sldLayout xmlns:p="http://schemas.openxmlformats.org/presentationml/2006/main" xmlns:r="http://schemas.openxmlformats.org/officeDocument/2006/relationships" xmlns:a="http://schemas.openxmlformats.org/drawing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nchor="ctr"/>
          <a:lstStyle>
            <a:lvl1pPr algn="l">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r>
              <a:rPr lang="en-US" smtClean="0"/>
              <a:t>Click to edit Master subtitle style</a:t>
            </a:r>
            <a:endParaRPr lang="en-US"/>
          </a:p>
        </p:txBody>
      </p:sp>
    </p:spTree>
  </p:cSld>
  <p:clrMapOvr>
    <a:masterClrMapping/>
  </p:clrMapOvr>
</p:sldLayout>
</file>

<file path=ppt/slideLayouts/slideLayout9.xml><?xml version="1.0" encoding="utf-8"?>
<p:sldLayout xmlns:p="http://schemas.openxmlformats.org/presentationml/2006/main" xmlns:r="http://schemas.openxmlformats.org/officeDocument/2006/relationships" xmlns:a="http://schemas.openxmlformats.org/drawing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90.xml><?xml version="1.0" encoding="utf-8"?>
<p:sldLayout xmlns:p="http://schemas.openxmlformats.org/presentationml/2006/main" xmlns:r="http://schemas.openxmlformats.org/officeDocument/2006/relationships" xmlns:a="http://schemas.openxmlformats.org/drawing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1.xml><?xml version="1.0" encoding="utf-8"?>
<p:sldLayout xmlns:p="http://schemas.openxmlformats.org/presentationml/2006/main" xmlns:r="http://schemas.openxmlformats.org/officeDocument/2006/relationships" xmlns:a="http://schemas.openxmlformats.org/drawing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lstStyle>
            <a:lvl1pPr>
              <a:buNone/>
              <a:defRPr/>
            </a:lvl1pPr>
            <a:lvl2pPr>
              <a:buNone/>
              <a:defRPr/>
            </a:lvl2pPr>
            <a:lvl3pPr>
              <a:buNone/>
              <a:defRPr/>
            </a:lvl3pPr>
            <a:lvl4pPr>
              <a:buNone/>
              <a:defRPr/>
            </a:lvl4pPr>
            <a:lvl5pPr>
              <a:buNone/>
              <a:defRPr/>
            </a:lvl5pPr>
            <a:lvl6pPr>
              <a:buNone/>
              <a:defRPr/>
            </a:lvl6pPr>
            <a:lvl7pPr>
              <a:buNone/>
              <a:defRPr sz="1400"/>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92.xml><?xml version="1.0" encoding="utf-8"?>
<p:sldLayout xmlns:p="http://schemas.openxmlformats.org/presentationml/2006/main" xmlns:r="http://schemas.openxmlformats.org/officeDocument/2006/relationships" xmlns:a="http://schemas.openxmlformats.org/drawing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3.xml><?xml version="1.0" encoding="utf-8"?>
<p:sldLayout xmlns:p="http://schemas.openxmlformats.org/presentationml/2006/main" xmlns:r="http://schemas.openxmlformats.org/officeDocument/2006/relationships" xmlns:a="http://schemas.openxmlformats.org/drawing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4.xml><?xml version="1.0" encoding="utf-8"?>
<p:sldLayout xmlns:p="http://schemas.openxmlformats.org/presentationml/2006/main" xmlns:r="http://schemas.openxmlformats.org/officeDocument/2006/relationships" xmlns:a="http://schemas.openxmlformats.org/drawing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5.xml><?xml version="1.0" encoding="utf-8"?>
<p:sldLayout xmlns:p="http://schemas.openxmlformats.org/presentationml/2006/main" xmlns:r="http://schemas.openxmlformats.org/officeDocument/2006/relationships" xmlns:a="http://schemas.openxmlformats.org/drawing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6.xml><?xml version="1.0" encoding="utf-8"?>
<p:sldLayout xmlns:p="http://schemas.openxmlformats.org/presentationml/2006/main" xmlns:r="http://schemas.openxmlformats.org/officeDocument/2006/relationships" xmlns:a="http://schemas.openxmlformats.org/drawing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97.xml><?xml version="1.0" encoding="utf-8"?>
<p:sldLayout xmlns:p="http://schemas.openxmlformats.org/presentationml/2006/main" xmlns:r="http://schemas.openxmlformats.org/officeDocument/2006/relationships" xmlns:a="http://schemas.openxmlformats.org/drawing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a:buNone/>
              <a:defRPr/>
            </a:lvl1pPr>
            <a:lvl2pPr>
              <a:buNone/>
              <a:defRPr/>
            </a:lvl2pPr>
            <a:lvl3pPr>
              <a:buNone/>
              <a:defRPr/>
            </a:lvl3pPr>
            <a:lvl4pPr>
              <a:buNone/>
              <a:defRPr/>
            </a:lvl4pPr>
            <a:lvl5pPr>
              <a:buNone/>
              <a:defRPr/>
            </a:lvl5pPr>
            <a:lvl6pPr>
              <a:buNone/>
              <a:defRPr/>
            </a:lvl6pPr>
            <a:lvl7pPr>
              <a:buNone/>
              <a:defRPr/>
            </a:lvl7pPr>
            <a:lvl8pPr>
              <a:buNone/>
              <a:defRPr/>
            </a:lvl8pPr>
            <a:lvl9pPr>
              <a:buNone/>
              <a:defRPr/>
            </a:lvl9pPr>
          </a:lstStyle>
          <a:p>
            <a:pPr lvl="0"/>
            <a:r>
              <a:rPr lang="en-US" smtClean="0"/>
              <a:t>Click to edit Master text styles</a:t>
            </a:r>
          </a:p>
        </p:txBody>
      </p:sp>
    </p:spTree>
  </p:cSld>
  <p:clrMapOvr>
    <a:masterClrMapping/>
  </p:clrMapOvr>
</p:sldLayout>
</file>

<file path=ppt/slideLayouts/slideLayout98.xml><?xml version="1.0" encoding="utf-8"?>
<p:sldLayout xmlns:p="http://schemas.openxmlformats.org/presentationml/2006/main" xmlns:r="http://schemas.openxmlformats.org/officeDocument/2006/relationships" xmlns:a="http://schemas.openxmlformats.org/drawing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9.xml><?xml version="1.0" encoding="utf-8"?>
<p:sldLayout xmlns:p="http://schemas.openxmlformats.org/presentationml/2006/main" xmlns:r="http://schemas.openxmlformats.org/officeDocument/2006/relationships" xmlns:a="http://schemas.openxmlformats.org/drawing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&#65279;<?xml version="1.0" encoding="utf-8"?><Relationships xmlns="http://schemas.openxmlformats.org/package/2006/relationships" xmlns:r="http://schemas.openxmlformats.org/officeDocument/2006/relationships" xmlns:a="http://schemas.openxmlformats.org/drawingml/2006/main"><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DefaultBackImg" Type="http://schemas.openxmlformats.org/officeDocument/2006/relationships/image" Target="../media/100000000000040000000300A86BA07A.png" /></Relationships>
</file>

<file path=ppt/slideMasters/_rels/slideMaster10.xml.rels>&#65279;<?xml version="1.0" encoding="utf-8"?><Relationships xmlns="http://schemas.openxmlformats.org/package/2006/relationships" xmlns:r="http://schemas.openxmlformats.org/officeDocument/2006/relationships" xmlns:a="http://schemas.openxmlformats.org/drawingml/2006/main"><Relationship Id="rId1" Type="http://schemas.openxmlformats.org/officeDocument/2006/relationships/slideLayout" Target="../slideLayouts/slideLayout100.xml" /><Relationship Id="rId2" Type="http://schemas.openxmlformats.org/officeDocument/2006/relationships/slideLayout" Target="../slideLayouts/slideLayout101.xml" /><Relationship Id="rId3" Type="http://schemas.openxmlformats.org/officeDocument/2006/relationships/slideLayout" Target="../slideLayouts/slideLayout102.xml" /><Relationship Id="rId4" Type="http://schemas.openxmlformats.org/officeDocument/2006/relationships/slideLayout" Target="../slideLayouts/slideLayout103.xml" /><Relationship Id="rId5" Type="http://schemas.openxmlformats.org/officeDocument/2006/relationships/slideLayout" Target="../slideLayouts/slideLayout104.xml" /><Relationship Id="rId6" Type="http://schemas.openxmlformats.org/officeDocument/2006/relationships/slideLayout" Target="../slideLayouts/slideLayout105.xml" /><Relationship Id="rId7" Type="http://schemas.openxmlformats.org/officeDocument/2006/relationships/slideLayout" Target="../slideLayouts/slideLayout106.xml" /><Relationship Id="rId8" Type="http://schemas.openxmlformats.org/officeDocument/2006/relationships/slideLayout" Target="../slideLayouts/slideLayout107.xml" /><Relationship Id="rId9" Type="http://schemas.openxmlformats.org/officeDocument/2006/relationships/slideLayout" Target="../slideLayouts/slideLayout108.xml" /><Relationship Id="rId10" Type="http://schemas.openxmlformats.org/officeDocument/2006/relationships/slideLayout" Target="../slideLayouts/slideLayout109.xml" /><Relationship Id="rId11" Type="http://schemas.openxmlformats.org/officeDocument/2006/relationships/slideLayout" Target="../slideLayouts/slideLayout110.xml" /><Relationship Id="rId12" Type="http://schemas.openxmlformats.org/officeDocument/2006/relationships/theme" Target="../theme/theme10.xml" /><Relationship Id="Title9BackImg" Type="http://schemas.openxmlformats.org/officeDocument/2006/relationships/image" Target="../media/1000000000000400000003006AD42566.png" /></Relationships>
</file>

<file path=ppt/slideMasters/_rels/slideMaster11.xml.rels>&#65279;<?xml version="1.0" encoding="utf-8"?><Relationships xmlns="http://schemas.openxmlformats.org/package/2006/relationships" xmlns:r="http://schemas.openxmlformats.org/officeDocument/2006/relationships" xmlns:a="http://schemas.openxmlformats.org/drawingml/2006/main"><Relationship Id="rId1" Type="http://schemas.openxmlformats.org/officeDocument/2006/relationships/slideLayout" Target="../slideLayouts/slideLayout111.xml" /><Relationship Id="rId2" Type="http://schemas.openxmlformats.org/officeDocument/2006/relationships/slideLayout" Target="../slideLayouts/slideLayout112.xml" /><Relationship Id="rId3" Type="http://schemas.openxmlformats.org/officeDocument/2006/relationships/slideLayout" Target="../slideLayouts/slideLayout113.xml" /><Relationship Id="rId4" Type="http://schemas.openxmlformats.org/officeDocument/2006/relationships/slideLayout" Target="../slideLayouts/slideLayout114.xml" /><Relationship Id="rId5" Type="http://schemas.openxmlformats.org/officeDocument/2006/relationships/slideLayout" Target="../slideLayouts/slideLayout115.xml" /><Relationship Id="rId6" Type="http://schemas.openxmlformats.org/officeDocument/2006/relationships/slideLayout" Target="../slideLayouts/slideLayout116.xml" /><Relationship Id="rId7" Type="http://schemas.openxmlformats.org/officeDocument/2006/relationships/slideLayout" Target="../slideLayouts/slideLayout117.xml" /><Relationship Id="rId8" Type="http://schemas.openxmlformats.org/officeDocument/2006/relationships/slideLayout" Target="../slideLayouts/slideLayout118.xml" /><Relationship Id="rId9" Type="http://schemas.openxmlformats.org/officeDocument/2006/relationships/slideLayout" Target="../slideLayouts/slideLayout119.xml" /><Relationship Id="rId10" Type="http://schemas.openxmlformats.org/officeDocument/2006/relationships/slideLayout" Target="../slideLayouts/slideLayout120.xml" /><Relationship Id="rId11" Type="http://schemas.openxmlformats.org/officeDocument/2006/relationships/slideLayout" Target="../slideLayouts/slideLayout121.xml" /><Relationship Id="rId12" Type="http://schemas.openxmlformats.org/officeDocument/2006/relationships/theme" Target="../theme/theme11.xml" /></Relationships>
</file>

<file path=ppt/slideMasters/_rels/slideMaster12.xml.rels>&#65279;<?xml version="1.0" encoding="utf-8"?><Relationships xmlns="http://schemas.openxmlformats.org/package/2006/relationships" xmlns:r="http://schemas.openxmlformats.org/officeDocument/2006/relationships" xmlns:a="http://schemas.openxmlformats.org/drawingml/2006/main"><Relationship Id="rId1" Type="http://schemas.openxmlformats.org/officeDocument/2006/relationships/slideLayout" Target="../slideLayouts/slideLayout122.xml" /><Relationship Id="rId2" Type="http://schemas.openxmlformats.org/officeDocument/2006/relationships/slideLayout" Target="../slideLayouts/slideLayout123.xml" /><Relationship Id="rId3" Type="http://schemas.openxmlformats.org/officeDocument/2006/relationships/slideLayout" Target="../slideLayouts/slideLayout124.xml" /><Relationship Id="rId4" Type="http://schemas.openxmlformats.org/officeDocument/2006/relationships/slideLayout" Target="../slideLayouts/slideLayout125.xml" /><Relationship Id="rId5" Type="http://schemas.openxmlformats.org/officeDocument/2006/relationships/slideLayout" Target="../slideLayouts/slideLayout126.xml" /><Relationship Id="rId6" Type="http://schemas.openxmlformats.org/officeDocument/2006/relationships/slideLayout" Target="../slideLayouts/slideLayout127.xml" /><Relationship Id="rId7" Type="http://schemas.openxmlformats.org/officeDocument/2006/relationships/slideLayout" Target="../slideLayouts/slideLayout128.xml" /><Relationship Id="rId8" Type="http://schemas.openxmlformats.org/officeDocument/2006/relationships/slideLayout" Target="../slideLayouts/slideLayout129.xml" /><Relationship Id="rId9" Type="http://schemas.openxmlformats.org/officeDocument/2006/relationships/slideLayout" Target="../slideLayouts/slideLayout130.xml" /><Relationship Id="rId10" Type="http://schemas.openxmlformats.org/officeDocument/2006/relationships/slideLayout" Target="../slideLayouts/slideLayout131.xml" /><Relationship Id="rId11" Type="http://schemas.openxmlformats.org/officeDocument/2006/relationships/slideLayout" Target="../slideLayouts/slideLayout132.xml" /><Relationship Id="rId12" Type="http://schemas.openxmlformats.org/officeDocument/2006/relationships/theme" Target="../theme/theme12.xml" /></Relationships>
</file>

<file path=ppt/slideMasters/_rels/slideMaster13.xml.rels>&#65279;<?xml version="1.0" encoding="utf-8"?><Relationships xmlns="http://schemas.openxmlformats.org/package/2006/relationships" xmlns:r="http://schemas.openxmlformats.org/officeDocument/2006/relationships" xmlns:a="http://schemas.openxmlformats.org/drawingml/2006/main"><Relationship Id="rId1" Type="http://schemas.openxmlformats.org/officeDocument/2006/relationships/slideLayout" Target="../slideLayouts/slideLayout133.xml" /><Relationship Id="rId2" Type="http://schemas.openxmlformats.org/officeDocument/2006/relationships/slideLayout" Target="../slideLayouts/slideLayout134.xml" /><Relationship Id="rId3" Type="http://schemas.openxmlformats.org/officeDocument/2006/relationships/slideLayout" Target="../slideLayouts/slideLayout135.xml" /><Relationship Id="rId4" Type="http://schemas.openxmlformats.org/officeDocument/2006/relationships/slideLayout" Target="../slideLayouts/slideLayout136.xml" /><Relationship Id="rId5" Type="http://schemas.openxmlformats.org/officeDocument/2006/relationships/slideLayout" Target="../slideLayouts/slideLayout137.xml" /><Relationship Id="rId6" Type="http://schemas.openxmlformats.org/officeDocument/2006/relationships/slideLayout" Target="../slideLayouts/slideLayout138.xml" /><Relationship Id="rId7" Type="http://schemas.openxmlformats.org/officeDocument/2006/relationships/slideLayout" Target="../slideLayouts/slideLayout139.xml" /><Relationship Id="rId8" Type="http://schemas.openxmlformats.org/officeDocument/2006/relationships/slideLayout" Target="../slideLayouts/slideLayout140.xml" /><Relationship Id="rId9" Type="http://schemas.openxmlformats.org/officeDocument/2006/relationships/slideLayout" Target="../slideLayouts/slideLayout141.xml" /><Relationship Id="rId10" Type="http://schemas.openxmlformats.org/officeDocument/2006/relationships/slideLayout" Target="../slideLayouts/slideLayout142.xml" /><Relationship Id="rId11" Type="http://schemas.openxmlformats.org/officeDocument/2006/relationships/slideLayout" Target="../slideLayouts/slideLayout143.xml" /><Relationship Id="rId12" Type="http://schemas.openxmlformats.org/officeDocument/2006/relationships/theme" Target="../theme/theme13.xml" /></Relationships>
</file>

<file path=ppt/slideMasters/_rels/slideMaster14.xml.rels>&#65279;<?xml version="1.0" encoding="utf-8"?><Relationships xmlns="http://schemas.openxmlformats.org/package/2006/relationships" xmlns:r="http://schemas.openxmlformats.org/officeDocument/2006/relationships" xmlns:a="http://schemas.openxmlformats.org/drawingml/2006/main"><Relationship Id="rId1" Type="http://schemas.openxmlformats.org/officeDocument/2006/relationships/slideLayout" Target="../slideLayouts/slideLayout144.xml" /><Relationship Id="rId2" Type="http://schemas.openxmlformats.org/officeDocument/2006/relationships/slideLayout" Target="../slideLayouts/slideLayout145.xml" /><Relationship Id="rId3" Type="http://schemas.openxmlformats.org/officeDocument/2006/relationships/slideLayout" Target="../slideLayouts/slideLayout146.xml" /><Relationship Id="rId4" Type="http://schemas.openxmlformats.org/officeDocument/2006/relationships/slideLayout" Target="../slideLayouts/slideLayout147.xml" /><Relationship Id="rId5" Type="http://schemas.openxmlformats.org/officeDocument/2006/relationships/slideLayout" Target="../slideLayouts/slideLayout148.xml" /><Relationship Id="rId6" Type="http://schemas.openxmlformats.org/officeDocument/2006/relationships/slideLayout" Target="../slideLayouts/slideLayout149.xml" /><Relationship Id="rId7" Type="http://schemas.openxmlformats.org/officeDocument/2006/relationships/slideLayout" Target="../slideLayouts/slideLayout150.xml" /><Relationship Id="rId8" Type="http://schemas.openxmlformats.org/officeDocument/2006/relationships/slideLayout" Target="../slideLayouts/slideLayout151.xml" /><Relationship Id="rId9" Type="http://schemas.openxmlformats.org/officeDocument/2006/relationships/slideLayout" Target="../slideLayouts/slideLayout152.xml" /><Relationship Id="rId10" Type="http://schemas.openxmlformats.org/officeDocument/2006/relationships/slideLayout" Target="../slideLayouts/slideLayout153.xml" /><Relationship Id="rId11" Type="http://schemas.openxmlformats.org/officeDocument/2006/relationships/slideLayout" Target="../slideLayouts/slideLayout154.xml" /><Relationship Id="rId12" Type="http://schemas.openxmlformats.org/officeDocument/2006/relationships/theme" Target="../theme/theme14.xml" /><Relationship Id="Title13BackImg" Type="http://schemas.openxmlformats.org/officeDocument/2006/relationships/image" Target="../media/1000000000000400000003006AD42566.png" /></Relationships>
</file>

<file path=ppt/slideMasters/_rels/slideMaster15.xml.rels>&#65279;<?xml version="1.0" encoding="utf-8"?><Relationships xmlns="http://schemas.openxmlformats.org/package/2006/relationships" xmlns:r="http://schemas.openxmlformats.org/officeDocument/2006/relationships" xmlns:a="http://schemas.openxmlformats.org/drawingml/2006/main"><Relationship Id="rId1" Type="http://schemas.openxmlformats.org/officeDocument/2006/relationships/slideLayout" Target="../slideLayouts/slideLayout155.xml" /><Relationship Id="rId2" Type="http://schemas.openxmlformats.org/officeDocument/2006/relationships/slideLayout" Target="../slideLayouts/slideLayout156.xml" /><Relationship Id="rId3" Type="http://schemas.openxmlformats.org/officeDocument/2006/relationships/slideLayout" Target="../slideLayouts/slideLayout157.xml" /><Relationship Id="rId4" Type="http://schemas.openxmlformats.org/officeDocument/2006/relationships/slideLayout" Target="../slideLayouts/slideLayout158.xml" /><Relationship Id="rId5" Type="http://schemas.openxmlformats.org/officeDocument/2006/relationships/slideLayout" Target="../slideLayouts/slideLayout159.xml" /><Relationship Id="rId6" Type="http://schemas.openxmlformats.org/officeDocument/2006/relationships/slideLayout" Target="../slideLayouts/slideLayout160.xml" /><Relationship Id="rId7" Type="http://schemas.openxmlformats.org/officeDocument/2006/relationships/slideLayout" Target="../slideLayouts/slideLayout161.xml" /><Relationship Id="rId8" Type="http://schemas.openxmlformats.org/officeDocument/2006/relationships/slideLayout" Target="../slideLayouts/slideLayout162.xml" /><Relationship Id="rId9" Type="http://schemas.openxmlformats.org/officeDocument/2006/relationships/slideLayout" Target="../slideLayouts/slideLayout163.xml" /><Relationship Id="rId10" Type="http://schemas.openxmlformats.org/officeDocument/2006/relationships/slideLayout" Target="../slideLayouts/slideLayout164.xml" /><Relationship Id="rId11" Type="http://schemas.openxmlformats.org/officeDocument/2006/relationships/slideLayout" Target="../slideLayouts/slideLayout165.xml" /><Relationship Id="rId12" Type="http://schemas.openxmlformats.org/officeDocument/2006/relationships/theme" Target="../theme/theme15.xml" /><Relationship Id="Title14BackImg" Type="http://schemas.openxmlformats.org/officeDocument/2006/relationships/image" Target="../media/1000000000000400000003006AD42566.png" /></Relationships>
</file>

<file path=ppt/slideMasters/_rels/slideMaster2.xml.rels>&#65279;<?xml version="1.0" encoding="utf-8"?><Relationships xmlns="http://schemas.openxmlformats.org/package/2006/relationships" xmlns:r="http://schemas.openxmlformats.org/officeDocument/2006/relationships" xmlns:a="http://schemas.openxmlformats.org/drawingml/2006/main"><Relationship Id="rId1" Type="http://schemas.openxmlformats.org/officeDocument/2006/relationships/slideLayout" Target="../slideLayouts/slideLayout1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theme" Target="../theme/theme2.xml" /><Relationship Id="Title1BackImg" Type="http://schemas.openxmlformats.org/officeDocument/2006/relationships/image" Target="../media/1000000000000400000003006AD42566.png" /></Relationships>
</file>

<file path=ppt/slideMasters/_rels/slideMaster3.xml.rels>&#65279;<?xml version="1.0" encoding="utf-8"?><Relationships xmlns="http://schemas.openxmlformats.org/package/2006/relationships" xmlns:r="http://schemas.openxmlformats.org/officeDocument/2006/relationships" xmlns:a="http://schemas.openxmlformats.org/drawingml/2006/main"><Relationship Id="rId1" Type="http://schemas.openxmlformats.org/officeDocument/2006/relationships/slideLayout" Target="../slideLayouts/slideLayout23.xml" /><Relationship Id="rId2" Type="http://schemas.openxmlformats.org/officeDocument/2006/relationships/slideLayout" Target="../slideLayouts/slideLayout24.xml" /><Relationship Id="rId3" Type="http://schemas.openxmlformats.org/officeDocument/2006/relationships/slideLayout" Target="../slideLayouts/slideLayout25.xml" /><Relationship Id="rId4" Type="http://schemas.openxmlformats.org/officeDocument/2006/relationships/slideLayout" Target="../slideLayouts/slideLayout26.xml" /><Relationship Id="rId5" Type="http://schemas.openxmlformats.org/officeDocument/2006/relationships/slideLayout" Target="../slideLayouts/slideLayout27.xml" /><Relationship Id="rId6" Type="http://schemas.openxmlformats.org/officeDocument/2006/relationships/slideLayout" Target="../slideLayouts/slideLayout28.xml" /><Relationship Id="rId7" Type="http://schemas.openxmlformats.org/officeDocument/2006/relationships/slideLayout" Target="../slideLayouts/slideLayout29.xml" /><Relationship Id="rId8" Type="http://schemas.openxmlformats.org/officeDocument/2006/relationships/slideLayout" Target="../slideLayouts/slideLayout30.xml" /><Relationship Id="rId9" Type="http://schemas.openxmlformats.org/officeDocument/2006/relationships/slideLayout" Target="../slideLayouts/slideLayout31.xml" /><Relationship Id="rId10" Type="http://schemas.openxmlformats.org/officeDocument/2006/relationships/slideLayout" Target="../slideLayouts/slideLayout32.xml" /><Relationship Id="rId11" Type="http://schemas.openxmlformats.org/officeDocument/2006/relationships/slideLayout" Target="../slideLayouts/slideLayout33.xml" /><Relationship Id="rId12" Type="http://schemas.openxmlformats.org/officeDocument/2006/relationships/theme" Target="../theme/theme3.xml" /></Relationships>
</file>

<file path=ppt/slideMasters/_rels/slideMaster4.xml.rels>&#65279;<?xml version="1.0" encoding="utf-8"?><Relationships xmlns="http://schemas.openxmlformats.org/package/2006/relationships" xmlns:r="http://schemas.openxmlformats.org/officeDocument/2006/relationships" xmlns:a="http://schemas.openxmlformats.org/drawingml/2006/main"><Relationship Id="rId1" Type="http://schemas.openxmlformats.org/officeDocument/2006/relationships/slideLayout" Target="../slideLayouts/slideLayout34.xml" /><Relationship Id="rId2" Type="http://schemas.openxmlformats.org/officeDocument/2006/relationships/slideLayout" Target="../slideLayouts/slideLayout35.xml" /><Relationship Id="rId3" Type="http://schemas.openxmlformats.org/officeDocument/2006/relationships/slideLayout" Target="../slideLayouts/slideLayout36.xml" /><Relationship Id="rId4" Type="http://schemas.openxmlformats.org/officeDocument/2006/relationships/slideLayout" Target="../slideLayouts/slideLayout37.xml" /><Relationship Id="rId5" Type="http://schemas.openxmlformats.org/officeDocument/2006/relationships/slideLayout" Target="../slideLayouts/slideLayout38.xml" /><Relationship Id="rId6" Type="http://schemas.openxmlformats.org/officeDocument/2006/relationships/slideLayout" Target="../slideLayouts/slideLayout39.xml" /><Relationship Id="rId7" Type="http://schemas.openxmlformats.org/officeDocument/2006/relationships/slideLayout" Target="../slideLayouts/slideLayout40.xml" /><Relationship Id="rId8" Type="http://schemas.openxmlformats.org/officeDocument/2006/relationships/slideLayout" Target="../slideLayouts/slideLayout41.xml" /><Relationship Id="rId9" Type="http://schemas.openxmlformats.org/officeDocument/2006/relationships/slideLayout" Target="../slideLayouts/slideLayout42.xml" /><Relationship Id="rId10" Type="http://schemas.openxmlformats.org/officeDocument/2006/relationships/slideLayout" Target="../slideLayouts/slideLayout43.xml" /><Relationship Id="rId11" Type="http://schemas.openxmlformats.org/officeDocument/2006/relationships/slideLayout" Target="../slideLayouts/slideLayout44.xml" /><Relationship Id="rId12" Type="http://schemas.openxmlformats.org/officeDocument/2006/relationships/theme" Target="../theme/theme4.xml" /><Relationship Id="Title3BackImg" Type="http://schemas.openxmlformats.org/officeDocument/2006/relationships/image" Target="../media/100000000000040000000300A86BA07A.png" /></Relationships>
</file>

<file path=ppt/slideMasters/_rels/slideMaster5.xml.rels>&#65279;<?xml version="1.0" encoding="utf-8"?><Relationships xmlns="http://schemas.openxmlformats.org/package/2006/relationships" xmlns:r="http://schemas.openxmlformats.org/officeDocument/2006/relationships" xmlns:a="http://schemas.openxmlformats.org/drawingml/2006/main"><Relationship Id="rId1" Type="http://schemas.openxmlformats.org/officeDocument/2006/relationships/slideLayout" Target="../slideLayouts/slideLayout45.xml" /><Relationship Id="rId2" Type="http://schemas.openxmlformats.org/officeDocument/2006/relationships/slideLayout" Target="../slideLayouts/slideLayout46.xml" /><Relationship Id="rId3" Type="http://schemas.openxmlformats.org/officeDocument/2006/relationships/slideLayout" Target="../slideLayouts/slideLayout47.xml" /><Relationship Id="rId4" Type="http://schemas.openxmlformats.org/officeDocument/2006/relationships/slideLayout" Target="../slideLayouts/slideLayout48.xml" /><Relationship Id="rId5" Type="http://schemas.openxmlformats.org/officeDocument/2006/relationships/slideLayout" Target="../slideLayouts/slideLayout49.xml" /><Relationship Id="rId6" Type="http://schemas.openxmlformats.org/officeDocument/2006/relationships/slideLayout" Target="../slideLayouts/slideLayout50.xml" /><Relationship Id="rId7" Type="http://schemas.openxmlformats.org/officeDocument/2006/relationships/slideLayout" Target="../slideLayouts/slideLayout51.xml" /><Relationship Id="rId8" Type="http://schemas.openxmlformats.org/officeDocument/2006/relationships/slideLayout" Target="../slideLayouts/slideLayout52.xml" /><Relationship Id="rId9" Type="http://schemas.openxmlformats.org/officeDocument/2006/relationships/slideLayout" Target="../slideLayouts/slideLayout53.xml" /><Relationship Id="rId10" Type="http://schemas.openxmlformats.org/officeDocument/2006/relationships/slideLayout" Target="../slideLayouts/slideLayout54.xml" /><Relationship Id="rId11" Type="http://schemas.openxmlformats.org/officeDocument/2006/relationships/slideLayout" Target="../slideLayouts/slideLayout55.xml" /><Relationship Id="rId12" Type="http://schemas.openxmlformats.org/officeDocument/2006/relationships/theme" Target="../theme/theme5.xml" /><Relationship Id="Title4BackImg" Type="http://schemas.openxmlformats.org/officeDocument/2006/relationships/image" Target="../media/1000000000000400000003006AD42566.png" /></Relationships>
</file>

<file path=ppt/slideMasters/_rels/slideMaster6.xml.rels>&#65279;<?xml version="1.0" encoding="utf-8"?><Relationships xmlns="http://schemas.openxmlformats.org/package/2006/relationships" xmlns:r="http://schemas.openxmlformats.org/officeDocument/2006/relationships" xmlns:a="http://schemas.openxmlformats.org/drawingml/2006/main"><Relationship Id="rId1" Type="http://schemas.openxmlformats.org/officeDocument/2006/relationships/slideLayout" Target="../slideLayouts/slideLayout56.xml" /><Relationship Id="rId2" Type="http://schemas.openxmlformats.org/officeDocument/2006/relationships/slideLayout" Target="../slideLayouts/slideLayout57.xml" /><Relationship Id="rId3" Type="http://schemas.openxmlformats.org/officeDocument/2006/relationships/slideLayout" Target="../slideLayouts/slideLayout58.xml" /><Relationship Id="rId4" Type="http://schemas.openxmlformats.org/officeDocument/2006/relationships/slideLayout" Target="../slideLayouts/slideLayout59.xml" /><Relationship Id="rId5" Type="http://schemas.openxmlformats.org/officeDocument/2006/relationships/slideLayout" Target="../slideLayouts/slideLayout60.xml" /><Relationship Id="rId6" Type="http://schemas.openxmlformats.org/officeDocument/2006/relationships/slideLayout" Target="../slideLayouts/slideLayout61.xml" /><Relationship Id="rId7" Type="http://schemas.openxmlformats.org/officeDocument/2006/relationships/slideLayout" Target="../slideLayouts/slideLayout62.xml" /><Relationship Id="rId8" Type="http://schemas.openxmlformats.org/officeDocument/2006/relationships/slideLayout" Target="../slideLayouts/slideLayout63.xml" /><Relationship Id="rId9" Type="http://schemas.openxmlformats.org/officeDocument/2006/relationships/slideLayout" Target="../slideLayouts/slideLayout64.xml" /><Relationship Id="rId10" Type="http://schemas.openxmlformats.org/officeDocument/2006/relationships/slideLayout" Target="../slideLayouts/slideLayout65.xml" /><Relationship Id="rId11" Type="http://schemas.openxmlformats.org/officeDocument/2006/relationships/slideLayout" Target="../slideLayouts/slideLayout66.xml" /><Relationship Id="rId12" Type="http://schemas.openxmlformats.org/officeDocument/2006/relationships/theme" Target="../theme/theme6.xml" /><Relationship Id="Title5BackImg" Type="http://schemas.openxmlformats.org/officeDocument/2006/relationships/image" Target="../media/1000000000000400000003006AD42566.png" /></Relationships>
</file>

<file path=ppt/slideMasters/_rels/slideMaster7.xml.rels>&#65279;<?xml version="1.0" encoding="utf-8"?><Relationships xmlns="http://schemas.openxmlformats.org/package/2006/relationships" xmlns:r="http://schemas.openxmlformats.org/officeDocument/2006/relationships" xmlns:a="http://schemas.openxmlformats.org/drawingml/2006/main"><Relationship Id="rId1" Type="http://schemas.openxmlformats.org/officeDocument/2006/relationships/slideLayout" Target="../slideLayouts/slideLayout67.xml" /><Relationship Id="rId2" Type="http://schemas.openxmlformats.org/officeDocument/2006/relationships/slideLayout" Target="../slideLayouts/slideLayout68.xml" /><Relationship Id="rId3" Type="http://schemas.openxmlformats.org/officeDocument/2006/relationships/slideLayout" Target="../slideLayouts/slideLayout69.xml" /><Relationship Id="rId4" Type="http://schemas.openxmlformats.org/officeDocument/2006/relationships/slideLayout" Target="../slideLayouts/slideLayout70.xml" /><Relationship Id="rId5" Type="http://schemas.openxmlformats.org/officeDocument/2006/relationships/slideLayout" Target="../slideLayouts/slideLayout71.xml" /><Relationship Id="rId6" Type="http://schemas.openxmlformats.org/officeDocument/2006/relationships/slideLayout" Target="../slideLayouts/slideLayout72.xml" /><Relationship Id="rId7" Type="http://schemas.openxmlformats.org/officeDocument/2006/relationships/slideLayout" Target="../slideLayouts/slideLayout73.xml" /><Relationship Id="rId8" Type="http://schemas.openxmlformats.org/officeDocument/2006/relationships/slideLayout" Target="../slideLayouts/slideLayout74.xml" /><Relationship Id="rId9" Type="http://schemas.openxmlformats.org/officeDocument/2006/relationships/slideLayout" Target="../slideLayouts/slideLayout75.xml" /><Relationship Id="rId10" Type="http://schemas.openxmlformats.org/officeDocument/2006/relationships/slideLayout" Target="../slideLayouts/slideLayout76.xml" /><Relationship Id="rId11" Type="http://schemas.openxmlformats.org/officeDocument/2006/relationships/slideLayout" Target="../slideLayouts/slideLayout77.xml" /><Relationship Id="rId12" Type="http://schemas.openxmlformats.org/officeDocument/2006/relationships/theme" Target="../theme/theme7.xml" /></Relationships>
</file>

<file path=ppt/slideMasters/_rels/slideMaster8.xml.rels>&#65279;<?xml version="1.0" encoding="utf-8"?><Relationships xmlns="http://schemas.openxmlformats.org/package/2006/relationships" xmlns:r="http://schemas.openxmlformats.org/officeDocument/2006/relationships" xmlns:a="http://schemas.openxmlformats.org/drawingml/2006/main"><Relationship Id="rId1" Type="http://schemas.openxmlformats.org/officeDocument/2006/relationships/slideLayout" Target="../slideLayouts/slideLayout78.xml" /><Relationship Id="rId2" Type="http://schemas.openxmlformats.org/officeDocument/2006/relationships/slideLayout" Target="../slideLayouts/slideLayout79.xml" /><Relationship Id="rId3" Type="http://schemas.openxmlformats.org/officeDocument/2006/relationships/slideLayout" Target="../slideLayouts/slideLayout80.xml" /><Relationship Id="rId4" Type="http://schemas.openxmlformats.org/officeDocument/2006/relationships/slideLayout" Target="../slideLayouts/slideLayout81.xml" /><Relationship Id="rId5" Type="http://schemas.openxmlformats.org/officeDocument/2006/relationships/slideLayout" Target="../slideLayouts/slideLayout82.xml" /><Relationship Id="rId6" Type="http://schemas.openxmlformats.org/officeDocument/2006/relationships/slideLayout" Target="../slideLayouts/slideLayout83.xml" /><Relationship Id="rId7" Type="http://schemas.openxmlformats.org/officeDocument/2006/relationships/slideLayout" Target="../slideLayouts/slideLayout84.xml" /><Relationship Id="rId8" Type="http://schemas.openxmlformats.org/officeDocument/2006/relationships/slideLayout" Target="../slideLayouts/slideLayout85.xml" /><Relationship Id="rId9" Type="http://schemas.openxmlformats.org/officeDocument/2006/relationships/slideLayout" Target="../slideLayouts/slideLayout86.xml" /><Relationship Id="rId10" Type="http://schemas.openxmlformats.org/officeDocument/2006/relationships/slideLayout" Target="../slideLayouts/slideLayout87.xml" /><Relationship Id="rId11" Type="http://schemas.openxmlformats.org/officeDocument/2006/relationships/slideLayout" Target="../slideLayouts/slideLayout88.xml" /><Relationship Id="rId12" Type="http://schemas.openxmlformats.org/officeDocument/2006/relationships/theme" Target="../theme/theme8.xml" /></Relationships>
</file>

<file path=ppt/slideMasters/_rels/slideMaster9.xml.rels>&#65279;<?xml version="1.0" encoding="utf-8"?><Relationships xmlns="http://schemas.openxmlformats.org/package/2006/relationships" xmlns:r="http://schemas.openxmlformats.org/officeDocument/2006/relationships" xmlns:a="http://schemas.openxmlformats.org/drawingml/2006/main"><Relationship Id="rId1" Type="http://schemas.openxmlformats.org/officeDocument/2006/relationships/slideLayout" Target="../slideLayouts/slideLayout89.xml" /><Relationship Id="rId2" Type="http://schemas.openxmlformats.org/officeDocument/2006/relationships/slideLayout" Target="../slideLayouts/slideLayout90.xml" /><Relationship Id="rId3" Type="http://schemas.openxmlformats.org/officeDocument/2006/relationships/slideLayout" Target="../slideLayouts/slideLayout91.xml" /><Relationship Id="rId4" Type="http://schemas.openxmlformats.org/officeDocument/2006/relationships/slideLayout" Target="../slideLayouts/slideLayout92.xml" /><Relationship Id="rId5" Type="http://schemas.openxmlformats.org/officeDocument/2006/relationships/slideLayout" Target="../slideLayouts/slideLayout93.xml" /><Relationship Id="rId6" Type="http://schemas.openxmlformats.org/officeDocument/2006/relationships/slideLayout" Target="../slideLayouts/slideLayout94.xml" /><Relationship Id="rId7" Type="http://schemas.openxmlformats.org/officeDocument/2006/relationships/slideLayout" Target="../slideLayouts/slideLayout95.xml" /><Relationship Id="rId8" Type="http://schemas.openxmlformats.org/officeDocument/2006/relationships/slideLayout" Target="../slideLayouts/slideLayout96.xml" /><Relationship Id="rId9" Type="http://schemas.openxmlformats.org/officeDocument/2006/relationships/slideLayout" Target="../slideLayouts/slideLayout97.xml" /><Relationship Id="rId10" Type="http://schemas.openxmlformats.org/officeDocument/2006/relationships/slideLayout" Target="../slideLayouts/slideLayout98.xml" /><Relationship Id="rId11" Type="http://schemas.openxmlformats.org/officeDocument/2006/relationships/slideLayout" Target="../slideLayouts/slideLayout99.xml" /><Relationship Id="rId12" Type="http://schemas.openxmlformats.org/officeDocument/2006/relationships/theme" Target="../theme/theme9.xml" /><Relationship Id="Title8BackImg" Type="http://schemas.openxmlformats.org/officeDocument/2006/relationships/image" Target="../media/1000000000000400000003006AD42566.png" /></Relationships>
</file>

<file path=ppt/slideMasters/slideMaster1.xml><?xml version="1.0" encoding="utf-8"?>
<p:sldMaster xmlns:p="http://schemas.openxmlformats.org/presentationml/2006/main" xmlns:r="http://schemas.openxmlformats.org/officeDocument/2006/relationships" xmlns:a="http://schemas.openxmlformats.org/drawingml/2006/main">
  <p:cSld>
    <p:bg>
      <p:bgPr>
        <a:blipFill dpi="0" rotWithShape="1">
          <a:blip r:embed="DefaultBackImg">
            <a:lum/>
          </a:blip>
          <a:stretch>
            <a:fillRect/>
          </a:stretch>
        </a:blipFill>
        <a:effectLst/>
      </p:bgPr>
    </p:bg>
    <p:spTree>
      <p:nvGrpSpPr>
        <p:cNvPr id="1" name=""/>
        <p:cNvGrpSpPr/>
        <p:nvPr/>
      </p:nvGrpSpPr>
      <p:grpSpPr>
        <a:xfrm>
          <a:off x="0" y="0"/>
          <a:ext cx="0" cy="0"/>
          <a:chOff x="0" y="0"/>
          <a:chExt cx="0" cy="0"/>
        </a:xfrm>
      </p:grpSpPr>
      <p:sp>
        <p:nvSpPr>
          <p:cNvPr name="Title Placeholder 1" id="2"/>
          <p:cNvSpPr>
            <a:spLocks noGrp="1"/>
          </p:cNvSpPr>
          <p:nvPr>
            <p:ph type="title"/>
          </p:nvPr>
        </p:nvSpPr>
        <p:spPr>
          <a:xfrm>
            <a:off x="1015920" y="1955880"/>
            <a:ext cx="10972800" cy="3301560"/>
          </a:xfrm>
          <a:prstGeom prst="rect">
            <a:avLst/>
          </a:prstGeom>
          <a:noFill/>
          <a:ln>
            <a:noFill/>
          </a:ln>
        </p:spPr>
        <p:txBody>
          <a:bodyPr tIns="0" bIns="0" lIns="0" rIns="0" anchor="ctr" anchorCtr="0" wrap="square"/>
          <a:p>
            <a:r>
              <a:rPr lang="en-US" dirty="0" smtClean="0"/>
              <a:t>Click to edit the title text format</a:t>
            </a:r>
            <a:endParaRPr lang="en-US" dirty="0"/>
          </a:p>
        </p:txBody>
      </p:sp>
      <p:sp>
        <p:nvSpPr>
          <p:cNvPr name="Text Placeholder 2" id="3"/>
          <p:cNvSpPr>
            <a:spLocks noGrp="1"/>
          </p:cNvSpPr>
          <p:nvPr>
            <p:ph type="body" idx="1"/>
          </p:nvPr>
        </p:nvSpPr>
        <p:spPr>
          <a:xfrm>
            <a:off x="1015920" y="5359320"/>
            <a:ext cx="10972800" cy="5862600"/>
          </a:xfrm>
          <a:prstGeom prst="rect">
            <a:avLst/>
          </a:prstGeom>
          <a:noFill/>
          <a:ln>
            <a:noFill/>
          </a:ln>
        </p:spPr>
        <p:txBody>
          <a:bodyPr tIns="0" bIns="0" lIns="0" rIns="0" anchorCtr="0" wrap="square"/>
          <a:lstStyle/>
          <a:p>
            <a:pPr lvl="0"/>
            <a:r>
              <a:rPr lang="en-US" smtClean="0"/>
              <a:t>Click to edit the outline text format</a:t>
            </a:r>
          </a:p>
          <a:p>
            <a:pPr lvl="1"/>
            <a:r>
              <a:rPr lang="en-US" smtClean="0"/>
              <a:t>Second Outline Level</a:t>
            </a:r>
          </a:p>
          <a:p>
            <a:pPr lvl="2"/>
            <a:r>
              <a:rPr lang="en-US" smtClean="0"/>
              <a:t>Third Outline Level</a:t>
            </a:r>
          </a:p>
          <a:p>
            <a:pPr lvl="3"/>
            <a:r>
              <a:rPr lang="en-US" smtClean="0"/>
              <a:t>Fourth Outline Level</a:t>
            </a:r>
          </a:p>
          <a:p>
            <a:pPr lvl="4"/>
            <a:r>
              <a:rPr lang="en-US" smtClean="0"/>
              <a:t>Fifth Outline Level</a:t>
            </a:r>
          </a:p>
          <a:p>
            <a:pPr lvl="5"/>
            <a:r>
              <a:rPr lang="en-US" smtClean="0"/>
              <a:t>Sixth Outline Level</a:t>
            </a:r>
          </a:p>
          <a:p>
            <a:pPr lvl="6"/>
            <a:r>
              <a:rPr lang="en-US" smtClean="0"/>
              <a:t>Seventh Outline Level</a:t>
            </a:r>
          </a:p>
          <a:p>
            <a:pPr lvl="7"/>
            <a:r>
              <a:rPr lang="en-US" smtClean="0"/>
              <a:t>Eighth Outline Level</a:t>
            </a:r>
          </a:p>
          <a:p>
            <a:pPr lvl="8"/>
            <a:r>
              <a:rPr lang="en-US" smtClean="0"/>
              <a:t>Ninth Outline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buNone/>
        <a:defRPr sz="10500" kern="0">
          <a:solidFill>
            <a:srgbClr val="ffffff"/>
          </a:solidFill>
          <a:latin typeface="Cochin"/>
          <a:ea typeface="+mj-ea"/>
          <a:cs typeface="+mj-cs"/>
        </a:defRPr>
      </a:lvl1pPr>
    </p:titleStyle>
    <p:bodyStyle>
      <a:lvl1pPr marL="0" indent="0" algn="ctr" defTabSz="914400" rtl="0" eaLnBrk="1" latinLnBrk="0" hangingPunct="1">
        <a:defRPr sz="4200" u="none" kern="0">
          <a:solidFill>
            <a:srgbClr val="ffffff"/>
          </a:solidFill>
          <a:latin typeface="Cochin"/>
          <a:ea typeface="+mn-ea"/>
          <a:cs typeface="+mn-cs"/>
        </a:defRPr>
      </a:lvl1pPr>
      <a:lvl2pPr marL="0" indent="0" algn="ctr" defTabSz="914400" rtl="0" eaLnBrk="1" latinLnBrk="0" hangingPunct="1">
        <a:defRPr sz="4200" u="none" kern="0" spc="0">
          <a:solidFill>
            <a:srgbClr val="ffffff"/>
          </a:solidFill>
          <a:latin typeface="Cochin"/>
          <a:ea typeface="+mn-ea"/>
          <a:cs typeface="+mn-cs"/>
        </a:defRPr>
      </a:lvl2pPr>
      <a:lvl3pPr marL="0" indent="0" algn="ctr" defTabSz="914400" rtl="0" eaLnBrk="1" latinLnBrk="0" hangingPunct="1">
        <a:defRPr sz="4200" u="none" kern="0" spc="0">
          <a:solidFill>
            <a:srgbClr val="ffffff"/>
          </a:solidFill>
          <a:latin typeface="Cochin"/>
          <a:ea typeface="+mn-ea"/>
          <a:cs typeface="+mn-cs"/>
        </a:defRPr>
      </a:lvl3pPr>
      <a:lvl4pPr marL="0" indent="0" algn="ctr" defTabSz="914400" rtl="0" eaLnBrk="1" latinLnBrk="0" hangingPunct="1">
        <a:defRPr sz="4200" u="none" kern="0" spc="0">
          <a:solidFill>
            <a:srgbClr val="ffffff"/>
          </a:solidFill>
          <a:latin typeface="Cochin"/>
          <a:ea typeface="+mn-ea"/>
          <a:cs typeface="+mn-cs"/>
        </a:defRPr>
      </a:lvl4pPr>
      <a:lvl5pPr marL="0" indent="0" algn="ctr" defTabSz="914400" rtl="0" eaLnBrk="1" latinLnBrk="0" hangingPunct="1">
        <a:defRPr sz="4200" u="none" kern="0" spc="0">
          <a:solidFill>
            <a:srgbClr val="ffffff"/>
          </a:solidFill>
          <a:latin typeface="Cochin"/>
          <a:ea typeface="+mn-ea"/>
          <a:cs typeface="+mn-cs"/>
        </a:defRPr>
      </a:lvl5pPr>
      <a:lvl6pPr marL="0" indent="0" algn="ctr" defTabSz="914400" rtl="0" eaLnBrk="1" latinLnBrk="0" hangingPunct="1">
        <a:defRPr sz="4200" u="none" kern="0" spc="0">
          <a:solidFill>
            <a:srgbClr val="ffffff"/>
          </a:solidFill>
          <a:latin typeface="Cochin"/>
          <a:ea typeface="+mn-ea"/>
          <a:cs typeface="+mn-cs"/>
        </a:defRPr>
      </a:lvl6pPr>
      <a:lvl7pPr marL="0" indent="0" algn="ctr" defTabSz="914400" rtl="0" eaLnBrk="1" latinLnBrk="0" hangingPunct="1">
        <a:defRPr sz="4200" u="none" kern="0" spc="0">
          <a:solidFill>
            <a:srgbClr val="ffffff"/>
          </a:solidFill>
          <a:latin typeface="Cochin"/>
          <a:ea typeface="+mn-ea"/>
          <a:cs typeface="+mn-cs"/>
        </a:defRPr>
      </a:lvl7pPr>
      <a:lvl8pPr marL="0" indent="0" algn="ctr" defTabSz="914400" rtl="0" eaLnBrk="1" latinLnBrk="0" hangingPunct="1">
        <a:defRPr sz="4200" u="none" kern="0" spc="0">
          <a:solidFill>
            <a:srgbClr val="ffffff"/>
          </a:solidFill>
          <a:latin typeface="Cochin"/>
          <a:ea typeface="+mn-ea"/>
          <a:cs typeface="+mn-cs"/>
        </a:defRPr>
      </a:lvl8pPr>
      <a:lvl9pPr marL="0" indent="0" algn="ctr" defTabSz="914400" rtl="0" eaLnBrk="1" latinLnBrk="0" hangingPunct="1">
        <a:defRPr sz="4200" u="none" kern="0" spc="0">
          <a:solidFill>
            <a:srgbClr val="ffffff"/>
          </a:solidFill>
          <a:latin typeface="Cochin"/>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p="http://schemas.openxmlformats.org/presentationml/2006/main" xmlns:r="http://schemas.openxmlformats.org/officeDocument/2006/relationships" xmlns:a="http://schemas.openxmlformats.org/drawingml/2006/main">
  <p:cSld>
    <p:bg>
      <p:bgPr>
        <a:blipFill dpi="0" rotWithShape="1">
          <a:blip r:embed="Title9BackImg">
            <a:lum/>
          </a:blip>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buNone/>
        <a:defRPr sz="8400" kern="1200">
          <a:solidFill>
            <a:srgbClr val="636567"/>
          </a:solidFill>
          <a:latin typeface="Cochin"/>
          <a:ea typeface="+mj-ea"/>
          <a:cs typeface="+mj-cs"/>
        </a:defRPr>
      </a:lvl1pPr>
    </p:titleStyle>
    <p:bodyStyle>
      <a:lvl1pPr marL="0" indent="507960" algn="l" defTabSz="914400" rtl="0" eaLnBrk="1" latinLnBrk="0" hangingPunct="1">
        <a:spcBef>
          <a:spcPts val="2398"/>
        </a:spcBef>
        <a:buClr>
          <a:srgbClr val="aba79f"/>
        </a:buClr>
        <a:buSzPct val="50000"/>
        <a:buFont typeface="'Zapf Dingbats'"/>
        <a:buChar char=""/>
        <a:defRPr sz="4200" u="none" kern="1200">
          <a:solidFill>
            <a:srgbClr val="636567"/>
          </a:solidFill>
          <a:latin typeface="Cochin"/>
          <a:ea typeface="+mn-ea"/>
          <a:cs typeface="+mn-cs"/>
        </a:defRPr>
      </a:lvl1pPr>
      <a:lvl2pPr marL="761760" indent="507960" algn="l" defTabSz="914400" rtl="0" eaLnBrk="1" latinLnBrk="0" hangingPunct="1">
        <a:spcBef>
          <a:spcPts val="2398"/>
        </a:spcBef>
        <a:buClr>
          <a:srgbClr val="aba79f"/>
        </a:buClr>
        <a:buSzPct val="50000"/>
        <a:buFont typeface="'Zapf Dingbats'"/>
        <a:buChar char=""/>
        <a:defRPr sz="4200" u="none" kern="0" spc="0">
          <a:solidFill>
            <a:srgbClr val="636567"/>
          </a:solidFill>
          <a:latin typeface="Cochin"/>
          <a:ea typeface="+mn-ea"/>
          <a:cs typeface="+mn-cs"/>
        </a:defRPr>
      </a:lvl2pPr>
      <a:lvl3pPr marL="1206360" indent="507960" algn="l" defTabSz="914400" rtl="0" eaLnBrk="1" latinLnBrk="0" hangingPunct="1">
        <a:spcBef>
          <a:spcPts val="2398"/>
        </a:spcBef>
        <a:buClr>
          <a:srgbClr val="aba79f"/>
        </a:buClr>
        <a:buSzPct val="50000"/>
        <a:buFont typeface="'Zapf Dingbats'"/>
        <a:buChar char=""/>
        <a:defRPr sz="4200" u="none" kern="0" spc="0">
          <a:solidFill>
            <a:srgbClr val="636567"/>
          </a:solidFill>
          <a:latin typeface="Cochin"/>
          <a:ea typeface="+mn-ea"/>
          <a:cs typeface="+mn-cs"/>
        </a:defRPr>
      </a:lvl3pPr>
      <a:lvl4pPr marL="1650960" indent="507960" algn="l" defTabSz="914400" rtl="0" eaLnBrk="1" latinLnBrk="0" hangingPunct="1">
        <a:spcBef>
          <a:spcPts val="2398"/>
        </a:spcBef>
        <a:buClr>
          <a:srgbClr val="aba79f"/>
        </a:buClr>
        <a:buSzPct val="50000"/>
        <a:buFont typeface="'Zapf Dingbats'"/>
        <a:buChar char=""/>
        <a:defRPr sz="4200" u="none" kern="0" spc="0">
          <a:solidFill>
            <a:srgbClr val="636567"/>
          </a:solidFill>
          <a:latin typeface="Cochin"/>
          <a:ea typeface="+mn-ea"/>
          <a:cs typeface="+mn-cs"/>
        </a:defRPr>
      </a:lvl4pPr>
      <a:lvl5pPr marL="2095200" indent="507960" algn="l" defTabSz="914400" rtl="0" eaLnBrk="1" latinLnBrk="0" hangingPunct="1">
        <a:spcBef>
          <a:spcPts val="2398"/>
        </a:spcBef>
        <a:buClr>
          <a:srgbClr val="aba79f"/>
        </a:buClr>
        <a:buSzPct val="50000"/>
        <a:buFont typeface="'Zapf Dingbats'"/>
        <a:buChar char=""/>
        <a:defRPr sz="4200" u="none" kern="0" spc="0">
          <a:solidFill>
            <a:srgbClr val="636567"/>
          </a:solidFill>
          <a:latin typeface="Cochin"/>
          <a:ea typeface="+mn-ea"/>
          <a:cs typeface="+mn-cs"/>
        </a:defRPr>
      </a:lvl5pPr>
      <a:lvl6pPr marL="2095200" indent="507960" algn="l" defTabSz="914400" rtl="0" eaLnBrk="1" latinLnBrk="0" hangingPunct="1">
        <a:spcBef>
          <a:spcPts val="2398"/>
        </a:spcBef>
        <a:buClr>
          <a:srgbClr val="aba79f"/>
        </a:buClr>
        <a:buSzPct val="50000"/>
        <a:buFont typeface="'Zapf Dingbats'"/>
        <a:buChar char=""/>
        <a:defRPr sz="4200" u="none" kern="0" spc="0">
          <a:solidFill>
            <a:srgbClr val="636567"/>
          </a:solidFill>
          <a:latin typeface="Cochin"/>
          <a:ea typeface="+mn-ea"/>
          <a:cs typeface="+mn-cs"/>
        </a:defRPr>
      </a:lvl6pPr>
      <a:lvl7pPr marL="2095200" indent="507960" algn="l" defTabSz="914400" rtl="0" eaLnBrk="1" latinLnBrk="0" hangingPunct="1">
        <a:spcBef>
          <a:spcPts val="2398"/>
        </a:spcBef>
        <a:buClr>
          <a:srgbClr val="aba79f"/>
        </a:buClr>
        <a:buSzPct val="50000"/>
        <a:buFont typeface="'Zapf Dingbats'"/>
        <a:buChar char=""/>
        <a:defRPr sz="4200" u="none" kern="0" spc="0">
          <a:solidFill>
            <a:srgbClr val="636567"/>
          </a:solidFill>
          <a:latin typeface="Cochin"/>
          <a:ea typeface="+mn-ea"/>
          <a:cs typeface="+mn-cs"/>
        </a:defRPr>
      </a:lvl7pPr>
      <a:lvl8pPr marL="2095200" indent="507960" algn="l" defTabSz="914400" rtl="0" eaLnBrk="1" latinLnBrk="0" hangingPunct="1">
        <a:spcBef>
          <a:spcPts val="2398"/>
        </a:spcBef>
        <a:buClr>
          <a:srgbClr val="aba79f"/>
        </a:buClr>
        <a:buSzPct val="50000"/>
        <a:buFont typeface="'Zapf Dingbats'"/>
        <a:buChar char=""/>
        <a:defRPr sz="4200" u="none" kern="0" spc="0">
          <a:solidFill>
            <a:srgbClr val="636567"/>
          </a:solidFill>
          <a:latin typeface="Cochin"/>
          <a:ea typeface="+mn-ea"/>
          <a:cs typeface="+mn-cs"/>
        </a:defRPr>
      </a:lvl8pPr>
      <a:lvl9pPr marL="2603160" indent="0" algn="l" defTabSz="914400" rtl="0" eaLnBrk="1" latinLnBrk="0" hangingPunct="1">
        <a:spcBef>
          <a:spcPts val="2398"/>
        </a:spcBef>
        <a:buClr>
          <a:srgbClr val="000000"/>
        </a:buClr>
        <a:buChar char="•"/>
        <a:defRPr sz="4200" u="none" kern="0" spc="0">
          <a:solidFill>
            <a:srgbClr val="636567"/>
          </a:solidFill>
          <a:latin typeface="Cochin"/>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p="http://schemas.openxmlformats.org/presentationml/2006/main" xmlns:r="http://schemas.openxmlformats.org/officeDocument/2006/relationships" xmlns:a="http://schemas.openxmlformats.org/drawingml/2006/main">
  <p:cSld>
    <p:bg>
      <p:bgPr>
        <a:solidFill>
          <a:srgbClr val="aaa79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buNone/>
        <a:defRPr sz="3600" kern="1200">
          <a:solidFill>
            <a:srgbClr val="636567"/>
          </a:solidFill>
          <a:latin typeface="Cochin"/>
          <a:ea typeface="+mj-ea"/>
          <a:cs typeface="+mj-cs"/>
        </a:defRPr>
      </a:lvl1pPr>
    </p:titleStyle>
    <p:bodyStyle>
      <a:lvl1pPr marL="0" indent="0" algn="r" defTabSz="914400" rtl="0" eaLnBrk="1" latinLnBrk="0" hangingPunct="1">
        <a:defRPr sz="2400" u="none" kern="1200">
          <a:solidFill>
            <a:srgbClr val="636567"/>
          </a:solidFill>
          <a:latin typeface="Cochin"/>
          <a:ea typeface="+mn-ea"/>
          <a:cs typeface="+mn-cs"/>
        </a:defRPr>
      </a:lvl1pPr>
      <a:lvl2pPr marL="0" indent="0" algn="r" defTabSz="914400" rtl="0" eaLnBrk="1" latinLnBrk="0" hangingPunct="1">
        <a:defRPr sz="2400" u="none" kern="0" spc="0">
          <a:solidFill>
            <a:srgbClr val="636567"/>
          </a:solidFill>
          <a:latin typeface="Cochin"/>
          <a:ea typeface="+mn-ea"/>
          <a:cs typeface="+mn-cs"/>
        </a:defRPr>
      </a:lvl2pPr>
      <a:lvl3pPr marL="0" indent="0" algn="r" defTabSz="914400" rtl="0" eaLnBrk="1" latinLnBrk="0" hangingPunct="1">
        <a:defRPr sz="2400" u="none" kern="0" spc="0">
          <a:solidFill>
            <a:srgbClr val="636567"/>
          </a:solidFill>
          <a:latin typeface="Cochin"/>
          <a:ea typeface="+mn-ea"/>
          <a:cs typeface="+mn-cs"/>
        </a:defRPr>
      </a:lvl3pPr>
      <a:lvl4pPr marL="0" indent="0" algn="r" defTabSz="914400" rtl="0" eaLnBrk="1" latinLnBrk="0" hangingPunct="1">
        <a:defRPr sz="2400" u="none" kern="0" spc="0">
          <a:solidFill>
            <a:srgbClr val="636567"/>
          </a:solidFill>
          <a:latin typeface="Cochin"/>
          <a:ea typeface="+mn-ea"/>
          <a:cs typeface="+mn-cs"/>
        </a:defRPr>
      </a:lvl4pPr>
      <a:lvl5pPr marL="0" indent="0" algn="r" defTabSz="914400" rtl="0" eaLnBrk="1" latinLnBrk="0" hangingPunct="1">
        <a:defRPr sz="2400" u="none" kern="0" spc="0">
          <a:solidFill>
            <a:srgbClr val="636567"/>
          </a:solidFill>
          <a:latin typeface="Cochin"/>
          <a:ea typeface="+mn-ea"/>
          <a:cs typeface="+mn-cs"/>
        </a:defRPr>
      </a:lvl5pPr>
      <a:lvl6pPr marL="0" indent="0" algn="r" defTabSz="914400" rtl="0" eaLnBrk="1" latinLnBrk="0" hangingPunct="1">
        <a:defRPr sz="2400" u="none" kern="0" spc="0">
          <a:solidFill>
            <a:srgbClr val="636567"/>
          </a:solidFill>
          <a:latin typeface="Cochin"/>
          <a:ea typeface="+mn-ea"/>
          <a:cs typeface="+mn-cs"/>
        </a:defRPr>
      </a:lvl6pPr>
      <a:lvl7pPr marL="0" indent="0" algn="r" defTabSz="914400" rtl="0" eaLnBrk="1" latinLnBrk="0" hangingPunct="1">
        <a:defRPr sz="2400" u="none" kern="0" spc="0">
          <a:solidFill>
            <a:srgbClr val="636567"/>
          </a:solidFill>
          <a:latin typeface="Cochin"/>
          <a:ea typeface="+mn-ea"/>
          <a:cs typeface="+mn-cs"/>
        </a:defRPr>
      </a:lvl7pPr>
      <a:lvl8pPr marL="0" indent="0" algn="r" defTabSz="914400" rtl="0" eaLnBrk="1" latinLnBrk="0" hangingPunct="1">
        <a:defRPr sz="2400" u="none" kern="0" spc="0">
          <a:solidFill>
            <a:srgbClr val="636567"/>
          </a:solidFill>
          <a:latin typeface="Cochin"/>
          <a:ea typeface="+mn-ea"/>
          <a:cs typeface="+mn-cs"/>
        </a:defRPr>
      </a:lvl8pPr>
      <a:lvl9pPr marL="0" indent="0" algn="r" defTabSz="914400" rtl="0" eaLnBrk="1" latinLnBrk="0" hangingPunct="1">
        <a:defRPr sz="2400" u="none" kern="0" spc="0">
          <a:solidFill>
            <a:srgbClr val="636567"/>
          </a:solidFill>
          <a:latin typeface="Cochin"/>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p="http://schemas.openxmlformats.org/presentationml/2006/main" xmlns:r="http://schemas.openxmlformats.org/officeDocument/2006/relationships" xmlns:a="http://schemas.openxmlformats.org/drawingml/2006/main">
  <p:cSld>
    <p:bg>
      <p:bgPr>
        <a:solidFill>
          <a:srgbClr val="aaa79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buNone/>
        <a:defRPr sz="3600" kern="1200">
          <a:solidFill>
            <a:srgbClr val="636567"/>
          </a:solidFill>
          <a:latin typeface="Cochin"/>
          <a:ea typeface="+mj-ea"/>
          <a:cs typeface="+mj-cs"/>
        </a:defRPr>
      </a:lvl1pPr>
    </p:titleStyle>
    <p:bodyStyle>
      <a:lvl1pPr marL="0" indent="0" algn="r" defTabSz="914400" rtl="0" eaLnBrk="1" latinLnBrk="0" hangingPunct="1">
        <a:defRPr sz="2400" u="none" kern="1200">
          <a:solidFill>
            <a:srgbClr val="636567"/>
          </a:solidFill>
          <a:latin typeface="Cochin"/>
          <a:ea typeface="+mn-ea"/>
          <a:cs typeface="+mn-cs"/>
        </a:defRPr>
      </a:lvl1pPr>
      <a:lvl2pPr marL="0" indent="0" algn="r" defTabSz="914400" rtl="0" eaLnBrk="1" latinLnBrk="0" hangingPunct="1">
        <a:defRPr sz="2400" u="none" kern="0" spc="0">
          <a:solidFill>
            <a:srgbClr val="636567"/>
          </a:solidFill>
          <a:latin typeface="Cochin"/>
          <a:ea typeface="+mn-ea"/>
          <a:cs typeface="+mn-cs"/>
        </a:defRPr>
      </a:lvl2pPr>
      <a:lvl3pPr marL="0" indent="0" algn="r" defTabSz="914400" rtl="0" eaLnBrk="1" latinLnBrk="0" hangingPunct="1">
        <a:defRPr sz="2400" u="none" kern="0" spc="0">
          <a:solidFill>
            <a:srgbClr val="636567"/>
          </a:solidFill>
          <a:latin typeface="Cochin"/>
          <a:ea typeface="+mn-ea"/>
          <a:cs typeface="+mn-cs"/>
        </a:defRPr>
      </a:lvl3pPr>
      <a:lvl4pPr marL="0" indent="0" algn="r" defTabSz="914400" rtl="0" eaLnBrk="1" latinLnBrk="0" hangingPunct="1">
        <a:defRPr sz="2400" u="none" kern="0" spc="0">
          <a:solidFill>
            <a:srgbClr val="636567"/>
          </a:solidFill>
          <a:latin typeface="Cochin"/>
          <a:ea typeface="+mn-ea"/>
          <a:cs typeface="+mn-cs"/>
        </a:defRPr>
      </a:lvl4pPr>
      <a:lvl5pPr marL="0" indent="0" algn="r" defTabSz="914400" rtl="0" eaLnBrk="1" latinLnBrk="0" hangingPunct="1">
        <a:defRPr sz="2400" u="none" kern="0" spc="0">
          <a:solidFill>
            <a:srgbClr val="636567"/>
          </a:solidFill>
          <a:latin typeface="Cochin"/>
          <a:ea typeface="+mn-ea"/>
          <a:cs typeface="+mn-cs"/>
        </a:defRPr>
      </a:lvl5pPr>
      <a:lvl6pPr marL="0" indent="0" algn="r" defTabSz="914400" rtl="0" eaLnBrk="1" latinLnBrk="0" hangingPunct="1">
        <a:defRPr sz="2400" u="none" kern="0" spc="0">
          <a:solidFill>
            <a:srgbClr val="636567"/>
          </a:solidFill>
          <a:latin typeface="Cochin"/>
          <a:ea typeface="+mn-ea"/>
          <a:cs typeface="+mn-cs"/>
        </a:defRPr>
      </a:lvl6pPr>
      <a:lvl7pPr marL="0" indent="0" algn="r" defTabSz="914400" rtl="0" eaLnBrk="1" latinLnBrk="0" hangingPunct="1">
        <a:defRPr sz="2400" u="none" kern="0" spc="0">
          <a:solidFill>
            <a:srgbClr val="636567"/>
          </a:solidFill>
          <a:latin typeface="Cochin"/>
          <a:ea typeface="+mn-ea"/>
          <a:cs typeface="+mn-cs"/>
        </a:defRPr>
      </a:lvl7pPr>
      <a:lvl8pPr marL="0" indent="0" algn="r" defTabSz="914400" rtl="0" eaLnBrk="1" latinLnBrk="0" hangingPunct="1">
        <a:defRPr sz="2400" u="none" kern="0" spc="0">
          <a:solidFill>
            <a:srgbClr val="636567"/>
          </a:solidFill>
          <a:latin typeface="Cochin"/>
          <a:ea typeface="+mn-ea"/>
          <a:cs typeface="+mn-cs"/>
        </a:defRPr>
      </a:lvl8pPr>
      <a:lvl9pPr marL="0" indent="0" algn="r" defTabSz="914400" rtl="0" eaLnBrk="1" latinLnBrk="0" hangingPunct="1">
        <a:defRPr sz="2400" u="none" kern="0" spc="0">
          <a:solidFill>
            <a:srgbClr val="636567"/>
          </a:solidFill>
          <a:latin typeface="Cochin"/>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p="http://schemas.openxmlformats.org/presentationml/2006/main" xmlns:r="http://schemas.openxmlformats.org/officeDocument/2006/relationships" xmlns:a="http://schemas.openxmlformats.org/drawingml/2006/main">
  <p:cSld>
    <p:bg>
      <p:bgPr>
        <a:solidFill>
          <a:srgbClr val="aaa79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buNone/>
        <a:defRPr sz="3600" kern="1200">
          <a:solidFill>
            <a:srgbClr val="636567"/>
          </a:solidFill>
          <a:latin typeface="Cochin"/>
          <a:ea typeface="+mj-ea"/>
          <a:cs typeface="+mj-cs"/>
        </a:defRPr>
      </a:lvl1pPr>
    </p:titleStyle>
    <p:bodyStyle>
      <a:lvl1pPr marL="0" indent="0" algn="r" defTabSz="914400" rtl="0" eaLnBrk="1" latinLnBrk="0" hangingPunct="1">
        <a:defRPr sz="2400" u="none" kern="1200">
          <a:solidFill>
            <a:srgbClr val="636567"/>
          </a:solidFill>
          <a:latin typeface="Cochin"/>
          <a:ea typeface="+mn-ea"/>
          <a:cs typeface="+mn-cs"/>
        </a:defRPr>
      </a:lvl1pPr>
      <a:lvl2pPr marL="0" indent="0" algn="r" defTabSz="914400" rtl="0" eaLnBrk="1" latinLnBrk="0" hangingPunct="1">
        <a:defRPr sz="2400" u="none" kern="0" spc="0">
          <a:solidFill>
            <a:srgbClr val="636567"/>
          </a:solidFill>
          <a:latin typeface="Cochin"/>
          <a:ea typeface="+mn-ea"/>
          <a:cs typeface="+mn-cs"/>
        </a:defRPr>
      </a:lvl2pPr>
      <a:lvl3pPr marL="0" indent="0" algn="r" defTabSz="914400" rtl="0" eaLnBrk="1" latinLnBrk="0" hangingPunct="1">
        <a:defRPr sz="2400" u="none" kern="0" spc="0">
          <a:solidFill>
            <a:srgbClr val="636567"/>
          </a:solidFill>
          <a:latin typeface="Cochin"/>
          <a:ea typeface="+mn-ea"/>
          <a:cs typeface="+mn-cs"/>
        </a:defRPr>
      </a:lvl3pPr>
      <a:lvl4pPr marL="0" indent="0" algn="r" defTabSz="914400" rtl="0" eaLnBrk="1" latinLnBrk="0" hangingPunct="1">
        <a:defRPr sz="2400" u="none" kern="0" spc="0">
          <a:solidFill>
            <a:srgbClr val="636567"/>
          </a:solidFill>
          <a:latin typeface="Cochin"/>
          <a:ea typeface="+mn-ea"/>
          <a:cs typeface="+mn-cs"/>
        </a:defRPr>
      </a:lvl4pPr>
      <a:lvl5pPr marL="0" indent="0" algn="r" defTabSz="914400" rtl="0" eaLnBrk="1" latinLnBrk="0" hangingPunct="1">
        <a:defRPr sz="2400" u="none" kern="0" spc="0">
          <a:solidFill>
            <a:srgbClr val="636567"/>
          </a:solidFill>
          <a:latin typeface="Cochin"/>
          <a:ea typeface="+mn-ea"/>
          <a:cs typeface="+mn-cs"/>
        </a:defRPr>
      </a:lvl5pPr>
      <a:lvl6pPr marL="0" indent="0" algn="r" defTabSz="914400" rtl="0" eaLnBrk="1" latinLnBrk="0" hangingPunct="1">
        <a:defRPr sz="2400" u="none" kern="0" spc="0">
          <a:solidFill>
            <a:srgbClr val="636567"/>
          </a:solidFill>
          <a:latin typeface="Cochin"/>
          <a:ea typeface="+mn-ea"/>
          <a:cs typeface="+mn-cs"/>
        </a:defRPr>
      </a:lvl6pPr>
      <a:lvl7pPr marL="0" indent="0" algn="r" defTabSz="914400" rtl="0" eaLnBrk="1" latinLnBrk="0" hangingPunct="1">
        <a:defRPr sz="2400" u="none" kern="0" spc="0">
          <a:solidFill>
            <a:srgbClr val="636567"/>
          </a:solidFill>
          <a:latin typeface="Cochin"/>
          <a:ea typeface="+mn-ea"/>
          <a:cs typeface="+mn-cs"/>
        </a:defRPr>
      </a:lvl7pPr>
      <a:lvl8pPr marL="0" indent="0" algn="r" defTabSz="914400" rtl="0" eaLnBrk="1" latinLnBrk="0" hangingPunct="1">
        <a:defRPr sz="2400" u="none" kern="0" spc="0">
          <a:solidFill>
            <a:srgbClr val="636567"/>
          </a:solidFill>
          <a:latin typeface="Cochin"/>
          <a:ea typeface="+mn-ea"/>
          <a:cs typeface="+mn-cs"/>
        </a:defRPr>
      </a:lvl8pPr>
      <a:lvl9pPr marL="0" indent="0" algn="r" defTabSz="914400" rtl="0" eaLnBrk="1" latinLnBrk="0" hangingPunct="1">
        <a:defRPr sz="2400" u="none" kern="0" spc="0">
          <a:solidFill>
            <a:srgbClr val="636567"/>
          </a:solidFill>
          <a:latin typeface="Cochin"/>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p="http://schemas.openxmlformats.org/presentationml/2006/main" xmlns:r="http://schemas.openxmlformats.org/officeDocument/2006/relationships" xmlns:a="http://schemas.openxmlformats.org/drawingml/2006/main">
  <p:cSld>
    <p:bg>
      <p:bgPr>
        <a:blipFill dpi="0" rotWithShape="1">
          <a:blip r:embed="Title13BackImg">
            <a:lum/>
          </a:blip>
          <a:stretch>
            <a:fillRect/>
          </a:stretch>
        </a:blipFill>
        <a:effectLst/>
      </p:bgPr>
    </p:bg>
    <p:spTree>
      <p:nvGrpSpPr>
        <p:cNvPr id="1" name=""/>
        <p:cNvGrpSpPr/>
        <p:nvPr/>
      </p:nvGrpSpPr>
      <p:grpSpPr>
        <a:xfrm>
          <a:off x="0" y="0"/>
          <a:ext cx="0" cy="0"/>
          <a:chOff x="0" y="0"/>
          <a:chExt cx="0" cy="0"/>
        </a:xfrm>
      </p:grpSpPr>
      <p:sp>
        <p:nvSpPr>
          <p:cNvPr name="Text Placeholder 2" id="2"/>
          <p:cNvSpPr>
            <a:spLocks noGrp="1"/>
          </p:cNvSpPr>
          <p:nvPr>
            <p:ph type="body" idx="1"/>
          </p:nvPr>
        </p:nvSpPr>
        <p:spPr>
          <a:xfrm>
            <a:off x="1015920" y="-492120"/>
            <a:ext cx="10972800" cy="10738440"/>
          </a:xfrm>
          <a:prstGeom prst="rect">
            <a:avLst/>
          </a:prstGeom>
          <a:noFill/>
          <a:ln>
            <a:noFill/>
          </a:ln>
        </p:spPr>
        <p:txBody>
          <a:bodyPr tIns="0" bIns="0" lIns="0" rIns="0" anchorCtr="0" wrap="square"/>
          <a:lstStyle/>
          <a:p>
            <a:pPr lvl="0"/>
            <a:r>
              <a:rPr lang="en-US" smtClean="0"/>
              <a:t>Click to edit the outline text format</a:t>
            </a:r>
          </a:p>
          <a:p>
            <a:pPr lvl="1"/>
            <a:r>
              <a:rPr lang="en-US" smtClean="0"/>
              <a:t>Second Outline Level</a:t>
            </a:r>
          </a:p>
          <a:p>
            <a:pPr lvl="2"/>
            <a:r>
              <a:rPr lang="en-US" smtClean="0"/>
              <a:t>Third Outline Level</a:t>
            </a:r>
          </a:p>
          <a:p>
            <a:pPr lvl="3"/>
            <a:r>
              <a:rPr lang="en-US" smtClean="0"/>
              <a:t>Fourth Outline Level</a:t>
            </a:r>
          </a:p>
          <a:p>
            <a:pPr lvl="4"/>
            <a:r>
              <a:rPr lang="en-US" smtClean="0"/>
              <a:t>Fifth Outline Level</a:t>
            </a:r>
          </a:p>
          <a:p>
            <a:pPr lvl="5"/>
            <a:r>
              <a:rPr lang="en-US" smtClean="0"/>
              <a:t>Sixth Outline Level</a:t>
            </a:r>
          </a:p>
          <a:p>
            <a:pPr lvl="6"/>
            <a:r>
              <a:rPr lang="en-US" smtClean="0"/>
              <a:t>Seventh Outline Level</a:t>
            </a:r>
          </a:p>
          <a:p>
            <a:pPr lvl="7"/>
            <a:r>
              <a:rPr lang="en-US" smtClean="0"/>
              <a:t>Eighth Outline Level</a:t>
            </a:r>
          </a:p>
          <a:p>
            <a:pPr lvl="8"/>
            <a:r>
              <a:rPr lang="en-US" smtClean="0"/>
              <a:t>Ninth Outline Level</a:t>
            </a:r>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buNone/>
        <a:defRPr sz="8400" kern="1200">
          <a:solidFill>
            <a:srgbClr val="636567"/>
          </a:solidFill>
          <a:latin typeface="Cochin"/>
          <a:ea typeface="+mj-ea"/>
          <a:cs typeface="+mj-cs"/>
        </a:defRPr>
      </a:lvl1pPr>
    </p:titleStyle>
    <p:bodyStyle>
      <a:lvl1pPr marL="0" indent="507960" algn="l" defTabSz="914400" rtl="0" eaLnBrk="1" latinLnBrk="0" hangingPunct="1">
        <a:spcBef>
          <a:spcPts val="4800"/>
        </a:spcBef>
        <a:buClr>
          <a:srgbClr val="aba79f"/>
        </a:buClr>
        <a:buSzPct val="50000"/>
        <a:buFont typeface="'Zapf Dingbats'"/>
        <a:buChar char=""/>
        <a:defRPr sz="4200" u="none" kern="1200">
          <a:solidFill>
            <a:srgbClr val="636567"/>
          </a:solidFill>
          <a:latin typeface="Cochin"/>
          <a:ea typeface="+mn-ea"/>
          <a:cs typeface="+mn-cs"/>
        </a:defRPr>
      </a:lvl1pPr>
      <a:lvl2pPr marL="711000" indent="507960" algn="l" defTabSz="914400" rtl="0" eaLnBrk="1" latinLnBrk="0" hangingPunct="1">
        <a:spcBef>
          <a:spcPts val="4800"/>
        </a:spcBef>
        <a:buClr>
          <a:srgbClr val="aba79f"/>
        </a:buClr>
        <a:buSzPct val="50000"/>
        <a:buFont typeface="'Zapf Dingbats'"/>
        <a:buChar char=""/>
        <a:defRPr sz="4200" u="none" kern="0" spc="0">
          <a:solidFill>
            <a:srgbClr val="636567"/>
          </a:solidFill>
          <a:latin typeface="Cochin"/>
          <a:ea typeface="+mn-ea"/>
          <a:cs typeface="+mn-cs"/>
        </a:defRPr>
      </a:lvl2pPr>
      <a:lvl3pPr marL="1155600" indent="507960" algn="l" defTabSz="914400" rtl="0" eaLnBrk="1" latinLnBrk="0" hangingPunct="1">
        <a:spcBef>
          <a:spcPts val="4800"/>
        </a:spcBef>
        <a:buClr>
          <a:srgbClr val="aba79f"/>
        </a:buClr>
        <a:buSzPct val="50000"/>
        <a:buFont typeface="'Zapf Dingbats'"/>
        <a:buChar char=""/>
        <a:defRPr sz="4200" u="none" kern="0" spc="0">
          <a:solidFill>
            <a:srgbClr val="636567"/>
          </a:solidFill>
          <a:latin typeface="Cochin"/>
          <a:ea typeface="+mn-ea"/>
          <a:cs typeface="+mn-cs"/>
        </a:defRPr>
      </a:lvl3pPr>
      <a:lvl4pPr marL="1600200" indent="507960" algn="l" defTabSz="914400" rtl="0" eaLnBrk="1" latinLnBrk="0" hangingPunct="1">
        <a:spcBef>
          <a:spcPts val="4800"/>
        </a:spcBef>
        <a:buClr>
          <a:srgbClr val="aba79f"/>
        </a:buClr>
        <a:buSzPct val="50000"/>
        <a:buFont typeface="'Zapf Dingbats'"/>
        <a:buChar char=""/>
        <a:defRPr sz="4200" u="none" kern="0" spc="0">
          <a:solidFill>
            <a:srgbClr val="636567"/>
          </a:solidFill>
          <a:latin typeface="Cochin"/>
          <a:ea typeface="+mn-ea"/>
          <a:cs typeface="+mn-cs"/>
        </a:defRPr>
      </a:lvl4pPr>
      <a:lvl5pPr marL="2044440" indent="507960" algn="l" defTabSz="914400" rtl="0" eaLnBrk="1" latinLnBrk="0" hangingPunct="1">
        <a:spcBef>
          <a:spcPts val="4800"/>
        </a:spcBef>
        <a:buClr>
          <a:srgbClr val="aba79f"/>
        </a:buClr>
        <a:buSzPct val="50000"/>
        <a:buFont typeface="'Zapf Dingbats'"/>
        <a:buChar char=""/>
        <a:defRPr sz="4200" u="none" kern="0" spc="0">
          <a:solidFill>
            <a:srgbClr val="636567"/>
          </a:solidFill>
          <a:latin typeface="Cochin"/>
          <a:ea typeface="+mn-ea"/>
          <a:cs typeface="+mn-cs"/>
        </a:defRPr>
      </a:lvl5pPr>
      <a:lvl6pPr marL="2044440" indent="507960" algn="l" defTabSz="914400" rtl="0" eaLnBrk="1" latinLnBrk="0" hangingPunct="1">
        <a:spcBef>
          <a:spcPts val="4800"/>
        </a:spcBef>
        <a:buClr>
          <a:srgbClr val="aba79f"/>
        </a:buClr>
        <a:buSzPct val="50000"/>
        <a:buFont typeface="'Zapf Dingbats'"/>
        <a:buChar char=""/>
        <a:defRPr sz="4200" u="none" kern="0" spc="0">
          <a:solidFill>
            <a:srgbClr val="636567"/>
          </a:solidFill>
          <a:latin typeface="Cochin"/>
          <a:ea typeface="+mn-ea"/>
          <a:cs typeface="+mn-cs"/>
        </a:defRPr>
      </a:lvl6pPr>
      <a:lvl7pPr marL="2044440" indent="507960" algn="l" defTabSz="914400" rtl="0" eaLnBrk="1" latinLnBrk="0" hangingPunct="1">
        <a:spcBef>
          <a:spcPts val="4800"/>
        </a:spcBef>
        <a:buClr>
          <a:srgbClr val="aba79f"/>
        </a:buClr>
        <a:buSzPct val="50000"/>
        <a:buFont typeface="'Zapf Dingbats'"/>
        <a:buChar char=""/>
        <a:defRPr sz="4200" u="none" kern="0" spc="0">
          <a:solidFill>
            <a:srgbClr val="636567"/>
          </a:solidFill>
          <a:latin typeface="Cochin"/>
          <a:ea typeface="+mn-ea"/>
          <a:cs typeface="+mn-cs"/>
        </a:defRPr>
      </a:lvl7pPr>
      <a:lvl8pPr marL="2044440" indent="507960" algn="l" defTabSz="914400" rtl="0" eaLnBrk="1" latinLnBrk="0" hangingPunct="1">
        <a:spcBef>
          <a:spcPts val="4800"/>
        </a:spcBef>
        <a:buClr>
          <a:srgbClr val="aba79f"/>
        </a:buClr>
        <a:buSzPct val="50000"/>
        <a:buFont typeface="'Zapf Dingbats'"/>
        <a:buChar char=""/>
        <a:defRPr sz="4200" u="none" kern="0" spc="0">
          <a:solidFill>
            <a:srgbClr val="636567"/>
          </a:solidFill>
          <a:latin typeface="Cochin"/>
          <a:ea typeface="+mn-ea"/>
          <a:cs typeface="+mn-cs"/>
        </a:defRPr>
      </a:lvl8pPr>
      <a:lvl9pPr marL="2552400" indent="0" algn="l" defTabSz="914400" rtl="0" eaLnBrk="1" latinLnBrk="0" hangingPunct="1">
        <a:spcBef>
          <a:spcPts val="4800"/>
        </a:spcBef>
        <a:buClr>
          <a:srgbClr val="000000"/>
        </a:buClr>
        <a:buChar char="•"/>
        <a:defRPr sz="4200" u="none" kern="0" spc="0">
          <a:solidFill>
            <a:srgbClr val="636567"/>
          </a:solidFill>
          <a:latin typeface="Cochin"/>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p="http://schemas.openxmlformats.org/presentationml/2006/main" xmlns:r="http://schemas.openxmlformats.org/officeDocument/2006/relationships" xmlns:a="http://schemas.openxmlformats.org/drawingml/2006/main">
  <p:cSld>
    <p:bg>
      <p:bgPr>
        <a:blipFill dpi="0" rotWithShape="1">
          <a:blip r:embed="Title14BackImg">
            <a:lum/>
          </a:blip>
          <a:stretch>
            <a:fillRect/>
          </a:stretch>
        </a:blipFill>
        <a:effectLst/>
      </p:bgPr>
    </p:bg>
    <p:spTree>
      <p:nvGrpSpPr>
        <p:cNvPr id="1" name=""/>
        <p:cNvGrpSpPr/>
        <p:nvPr/>
      </p:nvGrpSpPr>
      <p:grpSpPr>
        <a:xfrm>
          <a:off x="0" y="0"/>
          <a:ext cx="0" cy="0"/>
          <a:chOff x="0" y="0"/>
          <a:chExt cx="0" cy="0"/>
        </a:xfrm>
      </p:grpSpPr>
      <p:sp>
        <p:nvSpPr>
          <p:cNvPr name="Title Placeholder 1" id="2"/>
          <p:cNvSpPr>
            <a:spLocks noGrp="1"/>
          </p:cNvSpPr>
          <p:nvPr>
            <p:ph type="title"/>
          </p:nvPr>
        </p:nvSpPr>
        <p:spPr>
          <a:xfrm>
            <a:off x="1015920" y="142560"/>
            <a:ext cx="10972800" cy="2661480"/>
          </a:xfrm>
          <a:prstGeom prst="rect">
            <a:avLst/>
          </a:prstGeom>
          <a:noFill/>
          <a:ln>
            <a:noFill/>
          </a:ln>
        </p:spPr>
        <p:txBody>
          <a:bodyPr tIns="0" bIns="0" lIns="0" rIns="0" anchor="ctr" anchorCtr="0" wrap="square"/>
          <a:p>
            <a:r>
              <a:rPr lang="en-US" dirty="0" smtClean="0"/>
              <a:t>Click to edit the title text format</a:t>
            </a:r>
            <a:endParaRPr lang="en-US" dirty="0"/>
          </a:p>
        </p:txBody>
      </p:sp>
      <p:sp>
        <p:nvSpPr>
          <p:cNvPr name="Text Placeholder 2" id="3"/>
          <p:cNvSpPr>
            <a:spLocks noGrp="1"/>
          </p:cNvSpPr>
          <p:nvPr>
            <p:ph type="body" idx="1"/>
          </p:nvPr>
        </p:nvSpPr>
        <p:spPr>
          <a:xfrm>
            <a:off x="1015920" y="2768400"/>
            <a:ext cx="10972800" cy="8492760"/>
          </a:xfrm>
          <a:prstGeom prst="rect">
            <a:avLst/>
          </a:prstGeom>
          <a:noFill/>
          <a:ln>
            <a:noFill/>
          </a:ln>
        </p:spPr>
        <p:txBody>
          <a:bodyPr tIns="0" bIns="0" lIns="0" rIns="0" anchorCtr="0" wrap="square"/>
          <a:lstStyle/>
          <a:p>
            <a:pPr lvl="0"/>
            <a:r>
              <a:rPr lang="en-US" smtClean="0"/>
              <a:t>Click to edit the outline text format</a:t>
            </a:r>
          </a:p>
          <a:p>
            <a:pPr lvl="1"/>
            <a:r>
              <a:rPr lang="en-US" smtClean="0"/>
              <a:t>Second Outline Level</a:t>
            </a:r>
          </a:p>
          <a:p>
            <a:pPr lvl="2"/>
            <a:r>
              <a:rPr lang="en-US" smtClean="0"/>
              <a:t>Third Outline Level</a:t>
            </a:r>
          </a:p>
          <a:p>
            <a:pPr lvl="3"/>
            <a:r>
              <a:rPr lang="en-US" smtClean="0"/>
              <a:t>Fourth Outline Level</a:t>
            </a:r>
          </a:p>
          <a:p>
            <a:pPr lvl="4"/>
            <a:r>
              <a:rPr lang="en-US" smtClean="0"/>
              <a:t>Fifth Outline Level</a:t>
            </a:r>
          </a:p>
          <a:p>
            <a:pPr lvl="5"/>
            <a:r>
              <a:rPr lang="en-US" smtClean="0"/>
              <a:t>Sixth Outline Level</a:t>
            </a:r>
          </a:p>
          <a:p>
            <a:pPr lvl="6"/>
            <a:r>
              <a:rPr lang="en-US" smtClean="0"/>
              <a:t>Seventh Outline Level</a:t>
            </a:r>
          </a:p>
          <a:p>
            <a:pPr lvl="7"/>
            <a:r>
              <a:rPr lang="en-US" smtClean="0"/>
              <a:t>Eighth Outline Level</a:t>
            </a:r>
          </a:p>
          <a:p>
            <a:pPr lvl="8"/>
            <a:r>
              <a:rPr lang="en-US" smtClean="0"/>
              <a:t>Ninth Outline Level</a:t>
            </a:r>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buNone/>
        <a:defRPr sz="8400" kern="1200">
          <a:solidFill>
            <a:srgbClr val="636567"/>
          </a:solidFill>
          <a:latin typeface="Cochin"/>
          <a:ea typeface="+mj-ea"/>
          <a:cs typeface="+mj-cs"/>
        </a:defRPr>
      </a:lvl1pPr>
    </p:titleStyle>
    <p:bodyStyle>
      <a:lvl1pPr marL="0" indent="507960" algn="l" defTabSz="914400" rtl="0" eaLnBrk="1" latinLnBrk="0" hangingPunct="1">
        <a:spcBef>
          <a:spcPts val="3399"/>
        </a:spcBef>
        <a:buClr>
          <a:srgbClr val="aba79f"/>
        </a:buClr>
        <a:buSzPct val="50000"/>
        <a:buFont typeface="'Zapf Dingbats'"/>
        <a:buChar char=""/>
        <a:defRPr sz="3600" u="none" kern="1200">
          <a:solidFill>
            <a:srgbClr val="636567"/>
          </a:solidFill>
          <a:latin typeface="Cochin"/>
          <a:ea typeface="+mn-ea"/>
          <a:cs typeface="+mn-cs"/>
        </a:defRPr>
      </a:lvl1pPr>
      <a:lvl2pPr marL="711000" indent="507960" algn="l" defTabSz="914400" rtl="0" eaLnBrk="1" latinLnBrk="0" hangingPunct="1">
        <a:spcBef>
          <a:spcPts val="3399"/>
        </a:spcBef>
        <a:buClr>
          <a:srgbClr val="aba79f"/>
        </a:buClr>
        <a:buSzPct val="50000"/>
        <a:buFont typeface="'Zapf Dingbats'"/>
        <a:buChar char=""/>
        <a:defRPr sz="3600" u="none" kern="0" spc="0">
          <a:solidFill>
            <a:srgbClr val="636567"/>
          </a:solidFill>
          <a:latin typeface="Cochin"/>
          <a:ea typeface="+mn-ea"/>
          <a:cs typeface="+mn-cs"/>
        </a:defRPr>
      </a:lvl2pPr>
      <a:lvl3pPr marL="1155600" indent="507960" algn="l" defTabSz="914400" rtl="0" eaLnBrk="1" latinLnBrk="0" hangingPunct="1">
        <a:spcBef>
          <a:spcPts val="3399"/>
        </a:spcBef>
        <a:buClr>
          <a:srgbClr val="aba79f"/>
        </a:buClr>
        <a:buSzPct val="50000"/>
        <a:buFont typeface="'Zapf Dingbats'"/>
        <a:buChar char=""/>
        <a:defRPr sz="3600" u="none" kern="0" spc="0">
          <a:solidFill>
            <a:srgbClr val="636567"/>
          </a:solidFill>
          <a:latin typeface="Cochin"/>
          <a:ea typeface="+mn-ea"/>
          <a:cs typeface="+mn-cs"/>
        </a:defRPr>
      </a:lvl3pPr>
      <a:lvl4pPr marL="1600200" indent="507960" algn="l" defTabSz="914400" rtl="0" eaLnBrk="1" latinLnBrk="0" hangingPunct="1">
        <a:spcBef>
          <a:spcPts val="3399"/>
        </a:spcBef>
        <a:buClr>
          <a:srgbClr val="aba79f"/>
        </a:buClr>
        <a:buSzPct val="50000"/>
        <a:buFont typeface="'Zapf Dingbats'"/>
        <a:buChar char=""/>
        <a:defRPr sz="3600" u="none" kern="0" spc="0">
          <a:solidFill>
            <a:srgbClr val="636567"/>
          </a:solidFill>
          <a:latin typeface="Cochin"/>
          <a:ea typeface="+mn-ea"/>
          <a:cs typeface="+mn-cs"/>
        </a:defRPr>
      </a:lvl4pPr>
      <a:lvl5pPr marL="2044440" indent="507960" algn="l" defTabSz="914400" rtl="0" eaLnBrk="1" latinLnBrk="0" hangingPunct="1">
        <a:spcBef>
          <a:spcPts val="3399"/>
        </a:spcBef>
        <a:buClr>
          <a:srgbClr val="aba79f"/>
        </a:buClr>
        <a:buSzPct val="50000"/>
        <a:buFont typeface="'Zapf Dingbats'"/>
        <a:buChar char=""/>
        <a:defRPr sz="3600" u="none" kern="0" spc="0">
          <a:solidFill>
            <a:srgbClr val="636567"/>
          </a:solidFill>
          <a:latin typeface="Cochin"/>
          <a:ea typeface="+mn-ea"/>
          <a:cs typeface="+mn-cs"/>
        </a:defRPr>
      </a:lvl5pPr>
      <a:lvl6pPr marL="2044440" indent="507960" algn="l" defTabSz="914400" rtl="0" eaLnBrk="1" latinLnBrk="0" hangingPunct="1">
        <a:spcBef>
          <a:spcPts val="3399"/>
        </a:spcBef>
        <a:buClr>
          <a:srgbClr val="aba79f"/>
        </a:buClr>
        <a:buSzPct val="50000"/>
        <a:buFont typeface="'Zapf Dingbats'"/>
        <a:buChar char=""/>
        <a:defRPr sz="3600" u="none" kern="0" spc="0">
          <a:solidFill>
            <a:srgbClr val="636567"/>
          </a:solidFill>
          <a:latin typeface="Cochin"/>
          <a:ea typeface="+mn-ea"/>
          <a:cs typeface="+mn-cs"/>
        </a:defRPr>
      </a:lvl6pPr>
      <a:lvl7pPr marL="2044440" indent="507960" algn="l" defTabSz="914400" rtl="0" eaLnBrk="1" latinLnBrk="0" hangingPunct="1">
        <a:spcBef>
          <a:spcPts val="3399"/>
        </a:spcBef>
        <a:buClr>
          <a:srgbClr val="aba79f"/>
        </a:buClr>
        <a:buSzPct val="50000"/>
        <a:buFont typeface="'Zapf Dingbats'"/>
        <a:buChar char=""/>
        <a:defRPr sz="3600" u="none" kern="0" spc="0">
          <a:solidFill>
            <a:srgbClr val="636567"/>
          </a:solidFill>
          <a:latin typeface="Cochin"/>
          <a:ea typeface="+mn-ea"/>
          <a:cs typeface="+mn-cs"/>
        </a:defRPr>
      </a:lvl7pPr>
      <a:lvl8pPr marL="2044440" indent="507960" algn="l" defTabSz="914400" rtl="0" eaLnBrk="1" latinLnBrk="0" hangingPunct="1">
        <a:spcBef>
          <a:spcPts val="3399"/>
        </a:spcBef>
        <a:buClr>
          <a:srgbClr val="aba79f"/>
        </a:buClr>
        <a:buSzPct val="50000"/>
        <a:buFont typeface="'Zapf Dingbats'"/>
        <a:buChar char=""/>
        <a:defRPr sz="3600" u="none" kern="0" spc="0">
          <a:solidFill>
            <a:srgbClr val="636567"/>
          </a:solidFill>
          <a:latin typeface="Cochin"/>
          <a:ea typeface="+mn-ea"/>
          <a:cs typeface="+mn-cs"/>
        </a:defRPr>
      </a:lvl8pPr>
      <a:lvl9pPr marL="2552400" indent="0" algn="l" defTabSz="914400" rtl="0" eaLnBrk="1" latinLnBrk="0" hangingPunct="1">
        <a:spcBef>
          <a:spcPts val="3399"/>
        </a:spcBef>
        <a:buClr>
          <a:srgbClr val="000000"/>
        </a:buClr>
        <a:buChar char="•"/>
        <a:defRPr sz="3600" u="none" kern="0" spc="0">
          <a:solidFill>
            <a:srgbClr val="636567"/>
          </a:solidFill>
          <a:latin typeface="Cochin"/>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p="http://schemas.openxmlformats.org/presentationml/2006/main" xmlns:r="http://schemas.openxmlformats.org/officeDocument/2006/relationships" xmlns:a="http://schemas.openxmlformats.org/drawingml/2006/main">
  <p:cSld>
    <p:bg>
      <p:bgPr>
        <a:blipFill dpi="0" rotWithShape="1">
          <a:blip r:embed="Title1BackImg">
            <a:lum/>
          </a:blip>
          <a:stretch>
            <a:fillRect/>
          </a:stretch>
        </a:blipFill>
        <a:effectLst/>
      </p:bgPr>
    </p:bg>
    <p:spTree>
      <p:nvGrpSpPr>
        <p:cNvPr id="1" name=""/>
        <p:cNvGrpSpPr/>
        <p:nvPr/>
      </p:nvGrpSpPr>
      <p:grpSpPr>
        <a:xfrm>
          <a:off x="0" y="0"/>
          <a:ext cx="0" cy="0"/>
          <a:chOff x="0" y="0"/>
          <a:chExt cx="0" cy="0"/>
        </a:xfrm>
      </p:grpSpPr>
      <p:sp>
        <p:nvSpPr>
          <p:cNvPr name="Title Placeholder 1" id="2"/>
          <p:cNvSpPr>
            <a:spLocks noGrp="1"/>
          </p:cNvSpPr>
          <p:nvPr>
            <p:ph type="title"/>
          </p:nvPr>
        </p:nvSpPr>
        <p:spPr>
          <a:xfrm>
            <a:off x="1015920" y="142560"/>
            <a:ext cx="10972800" cy="2661480"/>
          </a:xfrm>
          <a:prstGeom prst="rect">
            <a:avLst/>
          </a:prstGeom>
          <a:noFill/>
          <a:ln>
            <a:noFill/>
          </a:ln>
        </p:spPr>
        <p:txBody>
          <a:bodyPr tIns="0" bIns="0" lIns="0" rIns="0" anchor="ctr" anchorCtr="0" wrap="square"/>
          <a:p>
            <a:r>
              <a:rPr lang="en-US" dirty="0" smtClean="0"/>
              <a:t>Click to edit the title text format</a:t>
            </a:r>
            <a:endParaRPr lang="en-US" dirty="0"/>
          </a:p>
        </p:txBody>
      </p:sp>
      <p:sp>
        <p:nvSpPr>
          <p:cNvPr name="Text Placeholder 2" id="3"/>
          <p:cNvSpPr>
            <a:spLocks noGrp="1"/>
          </p:cNvSpPr>
          <p:nvPr>
            <p:ph type="body" idx="1"/>
          </p:nvPr>
        </p:nvSpPr>
        <p:spPr>
          <a:xfrm>
            <a:off x="1015920" y="1476720"/>
            <a:ext cx="10972800" cy="8299080"/>
          </a:xfrm>
          <a:prstGeom prst="rect">
            <a:avLst/>
          </a:prstGeom>
          <a:noFill/>
          <a:ln>
            <a:noFill/>
          </a:ln>
        </p:spPr>
        <p:txBody>
          <a:bodyPr tIns="0" bIns="0" lIns="0" rIns="0" anchorCtr="0" wrap="square"/>
          <a:lstStyle/>
          <a:p>
            <a:pPr lvl="0"/>
            <a:r>
              <a:rPr lang="en-US" smtClean="0"/>
              <a:t>Click to edit the outline text format</a:t>
            </a:r>
          </a:p>
          <a:p>
            <a:pPr lvl="1"/>
            <a:r>
              <a:rPr lang="en-US" smtClean="0"/>
              <a:t>Second Outline Level</a:t>
            </a:r>
          </a:p>
          <a:p>
            <a:pPr lvl="2"/>
            <a:r>
              <a:rPr lang="en-US" smtClean="0"/>
              <a:t>Third Outline Level</a:t>
            </a:r>
          </a:p>
          <a:p>
            <a:pPr lvl="3"/>
            <a:r>
              <a:rPr lang="en-US" smtClean="0"/>
              <a:t>Fourth Outline Level</a:t>
            </a:r>
          </a:p>
          <a:p>
            <a:pPr lvl="4"/>
            <a:r>
              <a:rPr lang="en-US" smtClean="0"/>
              <a:t>Fifth Outline Level</a:t>
            </a:r>
          </a:p>
          <a:p>
            <a:pPr lvl="5"/>
            <a:r>
              <a:rPr lang="en-US" smtClean="0"/>
              <a:t>Sixth Outline Level</a:t>
            </a:r>
          </a:p>
          <a:p>
            <a:pPr lvl="6"/>
            <a:r>
              <a:rPr lang="en-US" smtClean="0"/>
              <a:t>Seventh Outline Level</a:t>
            </a:r>
          </a:p>
          <a:p>
            <a:pPr lvl="7"/>
            <a:r>
              <a:rPr lang="en-US" smtClean="0"/>
              <a:t>Eighth Outline Level</a:t>
            </a:r>
          </a:p>
          <a:p>
            <a:pPr lvl="8"/>
            <a:r>
              <a:rPr lang="en-US" smtClean="0"/>
              <a:t>Ninth Outline Level</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buNone/>
        <a:defRPr sz="8400" kern="1200">
          <a:solidFill>
            <a:srgbClr val="636567"/>
          </a:solidFill>
          <a:latin typeface="Cochin"/>
          <a:ea typeface="+mj-ea"/>
          <a:cs typeface="+mj-cs"/>
        </a:defRPr>
      </a:lvl1pPr>
    </p:titleStyle>
    <p:bodyStyle>
      <a:lvl1pPr marL="0" indent="507960" algn="l" defTabSz="914400" rtl="0" eaLnBrk="1" latinLnBrk="0" hangingPunct="1">
        <a:spcBef>
          <a:spcPts val="2398"/>
        </a:spcBef>
        <a:buClr>
          <a:srgbClr val="aba79f"/>
        </a:buClr>
        <a:buSzPct val="50000"/>
        <a:buFont typeface="'Zapf Dingbats'"/>
        <a:buChar char=""/>
        <a:defRPr sz="4200" u="none" kern="1200">
          <a:solidFill>
            <a:srgbClr val="636567"/>
          </a:solidFill>
          <a:latin typeface="Cochin"/>
          <a:ea typeface="+mn-ea"/>
          <a:cs typeface="+mn-cs"/>
        </a:defRPr>
      </a:lvl1pPr>
      <a:lvl2pPr marL="711000" indent="507960" algn="l" defTabSz="914400" rtl="0" eaLnBrk="1" latinLnBrk="0" hangingPunct="1">
        <a:spcBef>
          <a:spcPts val="2398"/>
        </a:spcBef>
        <a:buClr>
          <a:srgbClr val="aba79f"/>
        </a:buClr>
        <a:buSzPct val="50000"/>
        <a:buFont typeface="'Zapf Dingbats'"/>
        <a:buChar char=""/>
        <a:defRPr sz="4200" u="none" kern="0" spc="0">
          <a:solidFill>
            <a:srgbClr val="636567"/>
          </a:solidFill>
          <a:latin typeface="Cochin"/>
          <a:ea typeface="+mn-ea"/>
          <a:cs typeface="+mn-cs"/>
        </a:defRPr>
      </a:lvl2pPr>
      <a:lvl3pPr marL="1155600" indent="507960" algn="l" defTabSz="914400" rtl="0" eaLnBrk="1" latinLnBrk="0" hangingPunct="1">
        <a:spcBef>
          <a:spcPts val="2398"/>
        </a:spcBef>
        <a:buClr>
          <a:srgbClr val="aba79f"/>
        </a:buClr>
        <a:buSzPct val="50000"/>
        <a:buFont typeface="'Zapf Dingbats'"/>
        <a:buChar char=""/>
        <a:defRPr sz="4200" u="none" kern="0" spc="0">
          <a:solidFill>
            <a:srgbClr val="636567"/>
          </a:solidFill>
          <a:latin typeface="Cochin"/>
          <a:ea typeface="+mn-ea"/>
          <a:cs typeface="+mn-cs"/>
        </a:defRPr>
      </a:lvl3pPr>
      <a:lvl4pPr marL="1600200" indent="507960" algn="l" defTabSz="914400" rtl="0" eaLnBrk="1" latinLnBrk="0" hangingPunct="1">
        <a:spcBef>
          <a:spcPts val="2398"/>
        </a:spcBef>
        <a:buClr>
          <a:srgbClr val="aba79f"/>
        </a:buClr>
        <a:buSzPct val="50000"/>
        <a:buFont typeface="'Zapf Dingbats'"/>
        <a:buChar char=""/>
        <a:defRPr sz="4200" u="none" kern="0" spc="0">
          <a:solidFill>
            <a:srgbClr val="636567"/>
          </a:solidFill>
          <a:latin typeface="Cochin"/>
          <a:ea typeface="+mn-ea"/>
          <a:cs typeface="+mn-cs"/>
        </a:defRPr>
      </a:lvl4pPr>
      <a:lvl5pPr marL="2044440" indent="507960" algn="l" defTabSz="914400" rtl="0" eaLnBrk="1" latinLnBrk="0" hangingPunct="1">
        <a:spcBef>
          <a:spcPts val="2398"/>
        </a:spcBef>
        <a:buClr>
          <a:srgbClr val="aba79f"/>
        </a:buClr>
        <a:buSzPct val="50000"/>
        <a:buFont typeface="'Zapf Dingbats'"/>
        <a:buChar char=""/>
        <a:defRPr sz="4200" u="none" kern="0" spc="0">
          <a:solidFill>
            <a:srgbClr val="636567"/>
          </a:solidFill>
          <a:latin typeface="Cochin"/>
          <a:ea typeface="+mn-ea"/>
          <a:cs typeface="+mn-cs"/>
        </a:defRPr>
      </a:lvl5pPr>
      <a:lvl6pPr marL="2044440" indent="507960" algn="l" defTabSz="914400" rtl="0" eaLnBrk="1" latinLnBrk="0" hangingPunct="1">
        <a:spcBef>
          <a:spcPts val="2398"/>
        </a:spcBef>
        <a:buClr>
          <a:srgbClr val="aba79f"/>
        </a:buClr>
        <a:buSzPct val="50000"/>
        <a:buFont typeface="'Zapf Dingbats'"/>
        <a:buChar char=""/>
        <a:defRPr sz="4200" u="none" kern="0" spc="0">
          <a:solidFill>
            <a:srgbClr val="636567"/>
          </a:solidFill>
          <a:latin typeface="Cochin"/>
          <a:ea typeface="+mn-ea"/>
          <a:cs typeface="+mn-cs"/>
        </a:defRPr>
      </a:lvl6pPr>
      <a:lvl7pPr marL="2044440" indent="507960" algn="l" defTabSz="914400" rtl="0" eaLnBrk="1" latinLnBrk="0" hangingPunct="1">
        <a:spcBef>
          <a:spcPts val="2398"/>
        </a:spcBef>
        <a:buClr>
          <a:srgbClr val="aba79f"/>
        </a:buClr>
        <a:buSzPct val="50000"/>
        <a:buFont typeface="'Zapf Dingbats'"/>
        <a:buChar char=""/>
        <a:defRPr sz="4200" u="none" kern="0" spc="0">
          <a:solidFill>
            <a:srgbClr val="636567"/>
          </a:solidFill>
          <a:latin typeface="Cochin"/>
          <a:ea typeface="+mn-ea"/>
          <a:cs typeface="+mn-cs"/>
        </a:defRPr>
      </a:lvl7pPr>
      <a:lvl8pPr marL="2044440" indent="507960" algn="l" defTabSz="914400" rtl="0" eaLnBrk="1" latinLnBrk="0" hangingPunct="1">
        <a:spcBef>
          <a:spcPts val="2398"/>
        </a:spcBef>
        <a:buClr>
          <a:srgbClr val="aba79f"/>
        </a:buClr>
        <a:buSzPct val="50000"/>
        <a:buFont typeface="'Zapf Dingbats'"/>
        <a:buChar char=""/>
        <a:defRPr sz="4200" u="none" kern="0" spc="0">
          <a:solidFill>
            <a:srgbClr val="636567"/>
          </a:solidFill>
          <a:latin typeface="Cochin"/>
          <a:ea typeface="+mn-ea"/>
          <a:cs typeface="+mn-cs"/>
        </a:defRPr>
      </a:lvl8pPr>
      <a:lvl9pPr marL="2552400" indent="0" algn="l" defTabSz="914400" rtl="0" eaLnBrk="1" latinLnBrk="0" hangingPunct="1">
        <a:spcBef>
          <a:spcPts val="2398"/>
        </a:spcBef>
        <a:buClr>
          <a:srgbClr val="000000"/>
        </a:buClr>
        <a:buChar char="•"/>
        <a:defRPr sz="4200" u="none" kern="0" spc="0">
          <a:solidFill>
            <a:srgbClr val="636567"/>
          </a:solidFill>
          <a:latin typeface="Cochin"/>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p="http://schemas.openxmlformats.org/presentationml/2006/main" xmlns:r="http://schemas.openxmlformats.org/officeDocument/2006/relationships" xmlns:a="http://schemas.openxmlformats.org/drawingml/2006/main">
  <p:cSld>
    <p:bg>
      <p:bgPr>
        <a:solidFill>
          <a:srgbClr val="aaa79f"/>
        </a:solidFill>
        <a:effectLst/>
      </p:bgPr>
    </p:bg>
    <p:spTree>
      <p:nvGrpSpPr>
        <p:cNvPr id="1" name=""/>
        <p:cNvGrpSpPr/>
        <p:nvPr/>
      </p:nvGrpSpPr>
      <p:grpSpPr>
        <a:xfrm>
          <a:off x="0" y="0"/>
          <a:ext cx="0" cy="0"/>
          <a:chOff x="0" y="0"/>
          <a:chExt cx="0" cy="0"/>
        </a:xfrm>
      </p:grpSpPr>
      <p:sp>
        <p:nvSpPr>
          <p:cNvPr name="Title Placeholder 1" id="2"/>
          <p:cNvSpPr>
            <a:spLocks noGrp="1"/>
          </p:cNvSpPr>
          <p:nvPr>
            <p:ph type="title"/>
          </p:nvPr>
        </p:nvSpPr>
        <p:spPr>
          <a:xfrm>
            <a:off x="507600" y="1346400"/>
            <a:ext cx="5969160" cy="3758760"/>
          </a:xfrm>
          <a:prstGeom prst="rect">
            <a:avLst/>
          </a:prstGeom>
          <a:noFill/>
          <a:ln>
            <a:noFill/>
          </a:ln>
        </p:spPr>
        <p:txBody>
          <a:bodyPr tIns="0" bIns="0" lIns="0" rIns="0" anchor="ctr" anchorCtr="0" wrap="square"/>
          <a:p>
            <a:r>
              <a:rPr lang="en-US" dirty="0" smtClean="0"/>
              <a:t>Click to edit the title text format</a:t>
            </a:r>
            <a:endParaRPr lang="en-US" dirty="0"/>
          </a:p>
        </p:txBody>
      </p:sp>
      <p:sp>
        <p:nvSpPr>
          <p:cNvPr name="Text Placeholder 2" id="3"/>
          <p:cNvSpPr>
            <a:spLocks noGrp="1"/>
          </p:cNvSpPr>
          <p:nvPr>
            <p:ph type="body" idx="1"/>
          </p:nvPr>
        </p:nvSpPr>
        <p:spPr>
          <a:xfrm>
            <a:off x="507600" y="5219640"/>
            <a:ext cx="5969160" cy="5588280"/>
          </a:xfrm>
          <a:prstGeom prst="rect">
            <a:avLst/>
          </a:prstGeom>
          <a:noFill/>
          <a:ln>
            <a:noFill/>
          </a:ln>
        </p:spPr>
        <p:txBody>
          <a:bodyPr tIns="0" bIns="0" lIns="0" rIns="0" anchorCtr="0" wrap="square"/>
          <a:lstStyle/>
          <a:p>
            <a:pPr lvl="0"/>
            <a:r>
              <a:rPr lang="en-US" smtClean="0"/>
              <a:t>Click to edit the outline text format</a:t>
            </a:r>
          </a:p>
          <a:p>
            <a:pPr lvl="1"/>
            <a:r>
              <a:rPr lang="en-US" smtClean="0"/>
              <a:t>Second Outline Level</a:t>
            </a:r>
          </a:p>
          <a:p>
            <a:pPr lvl="2"/>
            <a:r>
              <a:rPr lang="en-US" smtClean="0"/>
              <a:t>Third Outline Level</a:t>
            </a:r>
          </a:p>
          <a:p>
            <a:pPr lvl="3"/>
            <a:r>
              <a:rPr lang="en-US" smtClean="0"/>
              <a:t>Fourth Outline Level</a:t>
            </a:r>
          </a:p>
          <a:p>
            <a:pPr lvl="4"/>
            <a:r>
              <a:rPr lang="en-US" smtClean="0"/>
              <a:t>Fifth Outline Level</a:t>
            </a:r>
          </a:p>
          <a:p>
            <a:pPr lvl="5"/>
            <a:r>
              <a:rPr lang="en-US" smtClean="0"/>
              <a:t>Sixth Outline Level</a:t>
            </a:r>
          </a:p>
          <a:p>
            <a:pPr lvl="6"/>
            <a:r>
              <a:rPr lang="en-US" smtClean="0"/>
              <a:t>Seventh Outline Level</a:t>
            </a:r>
          </a:p>
          <a:p>
            <a:pPr lvl="7"/>
            <a:r>
              <a:rPr lang="en-US" smtClean="0"/>
              <a:t>Eighth Outline Level</a:t>
            </a:r>
          </a:p>
          <a:p>
            <a:pPr lvl="8"/>
            <a:r>
              <a:rPr lang="en-US" smtClean="0"/>
              <a:t>Ninth Outline Level</a:t>
            </a: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buNone/>
        <a:defRPr sz="8000" kern="1200">
          <a:solidFill>
            <a:srgbClr val="ffffff"/>
          </a:solidFill>
          <a:latin typeface="Cochin"/>
          <a:ea typeface="+mj-ea"/>
          <a:cs typeface="+mj-cs"/>
        </a:defRPr>
      </a:lvl1pPr>
    </p:titleStyle>
    <p:bodyStyle>
      <a:lvl1pPr marL="0" indent="0" algn="ctr" defTabSz="914400" rtl="0" eaLnBrk="1" latinLnBrk="0" hangingPunct="1">
        <a:defRPr sz="3600" u="none" kern="1200">
          <a:solidFill>
            <a:srgbClr val="ffffff"/>
          </a:solidFill>
          <a:latin typeface="Cochin"/>
          <a:ea typeface="+mn-ea"/>
          <a:cs typeface="+mn-cs"/>
        </a:defRPr>
      </a:lvl1pPr>
      <a:lvl2pPr marL="0" indent="0" algn="ctr" defTabSz="914400" rtl="0" eaLnBrk="1" latinLnBrk="0" hangingPunct="1">
        <a:defRPr sz="3600" u="none" kern="0" spc="0">
          <a:solidFill>
            <a:srgbClr val="ffffff"/>
          </a:solidFill>
          <a:latin typeface="Cochin"/>
          <a:ea typeface="+mn-ea"/>
          <a:cs typeface="+mn-cs"/>
        </a:defRPr>
      </a:lvl2pPr>
      <a:lvl3pPr marL="0" indent="0" algn="ctr" defTabSz="914400" rtl="0" eaLnBrk="1" latinLnBrk="0" hangingPunct="1">
        <a:defRPr sz="3600" u="none" kern="0" spc="0">
          <a:solidFill>
            <a:srgbClr val="ffffff"/>
          </a:solidFill>
          <a:latin typeface="Cochin"/>
          <a:ea typeface="+mn-ea"/>
          <a:cs typeface="+mn-cs"/>
        </a:defRPr>
      </a:lvl3pPr>
      <a:lvl4pPr marL="0" indent="0" algn="ctr" defTabSz="914400" rtl="0" eaLnBrk="1" latinLnBrk="0" hangingPunct="1">
        <a:defRPr sz="3600" u="none" kern="0" spc="0">
          <a:solidFill>
            <a:srgbClr val="ffffff"/>
          </a:solidFill>
          <a:latin typeface="Cochin"/>
          <a:ea typeface="+mn-ea"/>
          <a:cs typeface="+mn-cs"/>
        </a:defRPr>
      </a:lvl4pPr>
      <a:lvl5pPr marL="0" indent="0" algn="ctr" defTabSz="914400" rtl="0" eaLnBrk="1" latinLnBrk="0" hangingPunct="1">
        <a:defRPr sz="3600" u="none" kern="0" spc="0">
          <a:solidFill>
            <a:srgbClr val="ffffff"/>
          </a:solidFill>
          <a:latin typeface="Cochin"/>
          <a:ea typeface="+mn-ea"/>
          <a:cs typeface="+mn-cs"/>
        </a:defRPr>
      </a:lvl5pPr>
      <a:lvl6pPr marL="0" indent="0" algn="ctr" defTabSz="914400" rtl="0" eaLnBrk="1" latinLnBrk="0" hangingPunct="1">
        <a:defRPr sz="3600" u="none" kern="0" spc="0">
          <a:solidFill>
            <a:srgbClr val="ffffff"/>
          </a:solidFill>
          <a:latin typeface="Cochin"/>
          <a:ea typeface="+mn-ea"/>
          <a:cs typeface="+mn-cs"/>
        </a:defRPr>
      </a:lvl6pPr>
      <a:lvl7pPr marL="0" indent="0" algn="ctr" defTabSz="914400" rtl="0" eaLnBrk="1" latinLnBrk="0" hangingPunct="1">
        <a:defRPr sz="3600" u="none" kern="0" spc="0">
          <a:solidFill>
            <a:srgbClr val="ffffff"/>
          </a:solidFill>
          <a:latin typeface="Cochin"/>
          <a:ea typeface="+mn-ea"/>
          <a:cs typeface="+mn-cs"/>
        </a:defRPr>
      </a:lvl7pPr>
      <a:lvl8pPr marL="0" indent="0" algn="ctr" defTabSz="914400" rtl="0" eaLnBrk="1" latinLnBrk="0" hangingPunct="1">
        <a:defRPr sz="3600" u="none" kern="0" spc="0">
          <a:solidFill>
            <a:srgbClr val="ffffff"/>
          </a:solidFill>
          <a:latin typeface="Cochin"/>
          <a:ea typeface="+mn-ea"/>
          <a:cs typeface="+mn-cs"/>
        </a:defRPr>
      </a:lvl8pPr>
      <a:lvl9pPr marL="0" indent="0" algn="ctr" defTabSz="914400" rtl="0" eaLnBrk="1" latinLnBrk="0" hangingPunct="1">
        <a:defRPr sz="3600" u="none" kern="0" spc="0">
          <a:solidFill>
            <a:srgbClr val="ffffff"/>
          </a:solidFill>
          <a:latin typeface="Cochin"/>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p="http://schemas.openxmlformats.org/presentationml/2006/main" xmlns:r="http://schemas.openxmlformats.org/officeDocument/2006/relationships" xmlns:a="http://schemas.openxmlformats.org/drawingml/2006/main">
  <p:cSld>
    <p:bg>
      <p:bgPr>
        <a:blipFill dpi="0" rotWithShape="1">
          <a:blip r:embed="Title3BackImg">
            <a:lum/>
          </a:blip>
          <a:stretch>
            <a:fillRect/>
          </a:stretch>
        </a:blipFill>
        <a:effectLst/>
      </p:bgPr>
    </p:bg>
    <p:spTree>
      <p:nvGrpSpPr>
        <p:cNvPr id="1" name=""/>
        <p:cNvGrpSpPr/>
        <p:nvPr/>
      </p:nvGrpSpPr>
      <p:grpSpPr>
        <a:xfrm>
          <a:off x="0" y="0"/>
          <a:ext cx="0" cy="0"/>
          <a:chOff x="0" y="0"/>
          <a:chExt cx="0" cy="0"/>
        </a:xfrm>
      </p:grpSpPr>
      <p:sp>
        <p:nvSpPr>
          <p:cNvPr name="Title Placeholder 1" id="2"/>
          <p:cNvSpPr>
            <a:spLocks noGrp="1"/>
          </p:cNvSpPr>
          <p:nvPr>
            <p:ph type="title"/>
          </p:nvPr>
        </p:nvSpPr>
        <p:spPr>
          <a:xfrm>
            <a:off x="1015920" y="3225960"/>
            <a:ext cx="10972800" cy="3301560"/>
          </a:xfrm>
          <a:prstGeom prst="rect">
            <a:avLst/>
          </a:prstGeom>
          <a:noFill/>
          <a:ln>
            <a:noFill/>
          </a:ln>
        </p:spPr>
        <p:txBody>
          <a:bodyPr tIns="0" bIns="0" lIns="0" rIns="0" anchor="ctr" anchorCtr="0" wrap="square"/>
          <a:p>
            <a:r>
              <a:rPr lang="en-US" dirty="0" smtClean="0"/>
              <a:t>Click to edit the title text format</a:t>
            </a:r>
            <a:endParaRPr lang="en-US" dirty="0"/>
          </a:p>
        </p:txBody>
      </p:sp>
      <p:sp>
        <p:nvSpPr>
          <p:cNvPr name="Text Placeholder 2" id="3"/>
          <p:cNvSpPr>
            <a:spLocks noGrp="1"/>
          </p:cNvSpPr>
          <p:nvPr>
            <p:ph type="body" idx="1"/>
          </p:nvPr>
        </p:nvSpPr>
        <p:spPr>
          <a:xfrm>
            <a:off x="650160" y="2282040"/>
            <a:ext cx="11702520" cy="6436080"/>
          </a:xfrm>
          <a:prstGeom prst="rect">
            <a:avLst/>
          </a:prstGeom>
          <a:noFill/>
          <a:ln>
            <a:noFill/>
          </a:ln>
        </p:spPr>
        <p:txBody>
          <a:bodyPr tIns="0" bIns="0" lIns="0" rIns="0" anchorCtr="0" wrap="square"/>
          <a:lstStyle/>
          <a:p>
            <a:pPr lvl="0"/>
            <a:r>
              <a:rPr lang="en-US" smtClean="0"/>
              <a:t>Click to edit the outline text format</a:t>
            </a:r>
          </a:p>
          <a:p>
            <a:pPr lvl="1"/>
            <a:r>
              <a:rPr lang="en-US" smtClean="0"/>
              <a:t>Second Outline Level</a:t>
            </a:r>
          </a:p>
          <a:p>
            <a:pPr lvl="2"/>
            <a:r>
              <a:rPr lang="en-US" smtClean="0"/>
              <a:t>Third Outline Level</a:t>
            </a:r>
          </a:p>
          <a:p>
            <a:pPr lvl="3"/>
            <a:r>
              <a:rPr lang="en-US" smtClean="0"/>
              <a:t>Fourth Outline Level</a:t>
            </a:r>
          </a:p>
          <a:p>
            <a:pPr lvl="4"/>
            <a:r>
              <a:rPr lang="en-US" smtClean="0"/>
              <a:t>Fifth Outline Level</a:t>
            </a:r>
          </a:p>
          <a:p>
            <a:pPr lvl="5"/>
            <a:r>
              <a:rPr lang="en-US" smtClean="0"/>
              <a:t>Sixth Outline Level</a:t>
            </a:r>
          </a:p>
          <a:p>
            <a:pPr lvl="6"/>
            <a:r>
              <a:rPr lang="en-US" smtClean="0"/>
              <a:t>Seventh Outline Level</a:t>
            </a:r>
          </a:p>
          <a:p>
            <a:pPr lvl="7"/>
            <a:r>
              <a:rPr lang="en-US" smtClean="0"/>
              <a:t>Eighth Outline Level</a:t>
            </a:r>
          </a:p>
          <a:p>
            <a:pPr lvl="8"/>
            <a:r>
              <a:rPr lang="en-US" smtClean="0"/>
              <a:t>Ninth Outline Level</a:t>
            </a: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buNone/>
        <a:defRPr sz="10500" kern="1200">
          <a:solidFill>
            <a:srgbClr val="ffffff"/>
          </a:solidFill>
          <a:latin typeface="Cochin"/>
          <a:ea typeface="+mj-ea"/>
          <a:cs typeface="+mj-cs"/>
        </a:defRPr>
      </a:lvl1pPr>
    </p:titleStyle>
    <p:bodyStyle>
      <a:lvl1pPr marL="0" indent="0" algn="ctr" defTabSz="914400" rtl="0" eaLnBrk="1" latinLnBrk="0" hangingPunct="1">
        <a:defRPr sz="3600" u="none" kern="1200">
          <a:solidFill>
            <a:srgbClr val="ffffff"/>
          </a:solidFill>
          <a:latin typeface="Cochin"/>
          <a:ea typeface="+mn-ea"/>
          <a:cs typeface="+mn-cs"/>
        </a:defRPr>
      </a:lvl1pPr>
      <a:lvl2pPr marL="0" indent="0" algn="ctr" defTabSz="914400" rtl="0" eaLnBrk="1" latinLnBrk="0" hangingPunct="1">
        <a:defRPr sz="3600" u="none" kern="0" spc="0">
          <a:solidFill>
            <a:srgbClr val="ffffff"/>
          </a:solidFill>
          <a:latin typeface="Cochin"/>
          <a:ea typeface="+mn-ea"/>
          <a:cs typeface="+mn-cs"/>
        </a:defRPr>
      </a:lvl2pPr>
      <a:lvl3pPr marL="0" indent="0" algn="ctr" defTabSz="914400" rtl="0" eaLnBrk="1" latinLnBrk="0" hangingPunct="1">
        <a:defRPr sz="3600" u="none" kern="0" spc="0">
          <a:solidFill>
            <a:srgbClr val="ffffff"/>
          </a:solidFill>
          <a:latin typeface="Cochin"/>
          <a:ea typeface="+mn-ea"/>
          <a:cs typeface="+mn-cs"/>
        </a:defRPr>
      </a:lvl3pPr>
      <a:lvl4pPr marL="0" indent="0" algn="ctr" defTabSz="914400" rtl="0" eaLnBrk="1" latinLnBrk="0" hangingPunct="1">
        <a:defRPr sz="3600" u="none" kern="0" spc="0">
          <a:solidFill>
            <a:srgbClr val="ffffff"/>
          </a:solidFill>
          <a:latin typeface="Cochin"/>
          <a:ea typeface="+mn-ea"/>
          <a:cs typeface="+mn-cs"/>
        </a:defRPr>
      </a:lvl4pPr>
      <a:lvl5pPr marL="0" indent="0" algn="ctr" defTabSz="914400" rtl="0" eaLnBrk="1" latinLnBrk="0" hangingPunct="1">
        <a:defRPr sz="3600" u="none" kern="0" spc="0">
          <a:solidFill>
            <a:srgbClr val="ffffff"/>
          </a:solidFill>
          <a:latin typeface="Cochin"/>
          <a:ea typeface="+mn-ea"/>
          <a:cs typeface="+mn-cs"/>
        </a:defRPr>
      </a:lvl5pPr>
      <a:lvl6pPr marL="0" indent="0" algn="ctr" defTabSz="914400" rtl="0" eaLnBrk="1" latinLnBrk="0" hangingPunct="1">
        <a:defRPr sz="3600" u="none" kern="0" spc="0">
          <a:solidFill>
            <a:srgbClr val="ffffff"/>
          </a:solidFill>
          <a:latin typeface="Cochin"/>
          <a:ea typeface="+mn-ea"/>
          <a:cs typeface="+mn-cs"/>
        </a:defRPr>
      </a:lvl6pPr>
      <a:lvl7pPr marL="0" indent="0" algn="ctr" defTabSz="914400" rtl="0" eaLnBrk="1" latinLnBrk="0" hangingPunct="1">
        <a:defRPr sz="3600" u="none" kern="0" spc="0">
          <a:solidFill>
            <a:srgbClr val="ffffff"/>
          </a:solidFill>
          <a:latin typeface="Cochin"/>
          <a:ea typeface="+mn-ea"/>
          <a:cs typeface="+mn-cs"/>
        </a:defRPr>
      </a:lvl7pPr>
      <a:lvl8pPr marL="0" indent="0" algn="ctr" defTabSz="914400" rtl="0" eaLnBrk="1" latinLnBrk="0" hangingPunct="1">
        <a:defRPr sz="3600" u="none" kern="0" spc="0">
          <a:solidFill>
            <a:srgbClr val="ffffff"/>
          </a:solidFill>
          <a:latin typeface="Cochin"/>
          <a:ea typeface="+mn-ea"/>
          <a:cs typeface="+mn-cs"/>
        </a:defRPr>
      </a:lvl8pPr>
      <a:lvl9pPr marL="0" indent="0" algn="ctr" defTabSz="914400" rtl="0" eaLnBrk="1" latinLnBrk="0" hangingPunct="1">
        <a:defRPr sz="3600" u="none" kern="0" spc="0">
          <a:solidFill>
            <a:srgbClr val="ffffff"/>
          </a:solidFill>
          <a:latin typeface="Cochin"/>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p="http://schemas.openxmlformats.org/presentationml/2006/main" xmlns:r="http://schemas.openxmlformats.org/officeDocument/2006/relationships" xmlns:a="http://schemas.openxmlformats.org/drawingml/2006/main">
  <p:cSld>
    <p:bg>
      <p:bgPr>
        <a:blipFill dpi="0" rotWithShape="1">
          <a:blip r:embed="Title4BackImg">
            <a:lum/>
          </a:blip>
          <a:stretch>
            <a:fillRect/>
          </a:stretch>
        </a:blipFill>
        <a:effectLst/>
      </p:bgPr>
    </p:bg>
    <p:spTree>
      <p:nvGrpSpPr>
        <p:cNvPr id="1" name=""/>
        <p:cNvGrpSpPr/>
        <p:nvPr/>
      </p:nvGrpSpPr>
      <p:grpSpPr>
        <a:xfrm>
          <a:off x="0" y="0"/>
          <a:ext cx="0" cy="0"/>
          <a:chOff x="0" y="0"/>
          <a:chExt cx="0" cy="0"/>
        </a:xfrm>
      </p:grpSpPr>
      <p:sp>
        <p:nvSpPr>
          <p:cNvPr name="Title Placeholder 1" id="2"/>
          <p:cNvSpPr>
            <a:spLocks noGrp="1"/>
          </p:cNvSpPr>
          <p:nvPr>
            <p:ph type="title"/>
          </p:nvPr>
        </p:nvSpPr>
        <p:spPr>
          <a:xfrm>
            <a:off x="1015920" y="142560"/>
            <a:ext cx="10972800" cy="2661480"/>
          </a:xfrm>
          <a:prstGeom prst="rect">
            <a:avLst/>
          </a:prstGeom>
          <a:noFill/>
          <a:ln>
            <a:noFill/>
          </a:ln>
        </p:spPr>
        <p:txBody>
          <a:bodyPr tIns="0" bIns="0" lIns="0" rIns="0" anchor="ctr" anchorCtr="0" wrap="square"/>
          <a:p>
            <a:r>
              <a:rPr lang="en-US" dirty="0" smtClean="0"/>
              <a:t>Click to edit the title text format</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buNone/>
        <a:defRPr sz="8400" kern="1200">
          <a:solidFill>
            <a:srgbClr val="636567"/>
          </a:solidFill>
          <a:latin typeface="Cochin"/>
          <a:ea typeface="+mj-ea"/>
          <a:cs typeface="+mj-cs"/>
        </a:defRPr>
      </a:lvl1pPr>
    </p:titleStyle>
    <p:bodyStyle>
      <a:lvl1pPr marL="0" indent="507960" algn="l" defTabSz="914400" rtl="0" eaLnBrk="1" latinLnBrk="0" hangingPunct="1">
        <a:spcBef>
          <a:spcPts val="2398"/>
        </a:spcBef>
        <a:buClr>
          <a:srgbClr val="aba79f"/>
        </a:buClr>
        <a:buSzPct val="50000"/>
        <a:buFont typeface="'Zapf Dingbats'"/>
        <a:buChar char=""/>
        <a:defRPr sz="4200" u="none" kern="1200">
          <a:solidFill>
            <a:srgbClr val="636567"/>
          </a:solidFill>
          <a:latin typeface="Cochin"/>
          <a:ea typeface="+mn-ea"/>
          <a:cs typeface="+mn-cs"/>
        </a:defRPr>
      </a:lvl1pPr>
      <a:lvl2pPr marL="761760" indent="507960" algn="l" defTabSz="914400" rtl="0" eaLnBrk="1" latinLnBrk="0" hangingPunct="1">
        <a:spcBef>
          <a:spcPts val="2398"/>
        </a:spcBef>
        <a:buClr>
          <a:srgbClr val="aba79f"/>
        </a:buClr>
        <a:buSzPct val="50000"/>
        <a:buFont typeface="'Zapf Dingbats'"/>
        <a:buChar char=""/>
        <a:defRPr sz="4200" u="none" kern="0" spc="0">
          <a:solidFill>
            <a:srgbClr val="636567"/>
          </a:solidFill>
          <a:latin typeface="Cochin"/>
          <a:ea typeface="+mn-ea"/>
          <a:cs typeface="+mn-cs"/>
        </a:defRPr>
      </a:lvl2pPr>
      <a:lvl3pPr marL="1206360" indent="507960" algn="l" defTabSz="914400" rtl="0" eaLnBrk="1" latinLnBrk="0" hangingPunct="1">
        <a:spcBef>
          <a:spcPts val="2398"/>
        </a:spcBef>
        <a:buClr>
          <a:srgbClr val="aba79f"/>
        </a:buClr>
        <a:buSzPct val="50000"/>
        <a:buFont typeface="'Zapf Dingbats'"/>
        <a:buChar char=""/>
        <a:defRPr sz="4200" u="none" kern="0" spc="0">
          <a:solidFill>
            <a:srgbClr val="636567"/>
          </a:solidFill>
          <a:latin typeface="Cochin"/>
          <a:ea typeface="+mn-ea"/>
          <a:cs typeface="+mn-cs"/>
        </a:defRPr>
      </a:lvl3pPr>
      <a:lvl4pPr marL="1650960" indent="507960" algn="l" defTabSz="914400" rtl="0" eaLnBrk="1" latinLnBrk="0" hangingPunct="1">
        <a:spcBef>
          <a:spcPts val="2398"/>
        </a:spcBef>
        <a:buClr>
          <a:srgbClr val="aba79f"/>
        </a:buClr>
        <a:buSzPct val="50000"/>
        <a:buFont typeface="'Zapf Dingbats'"/>
        <a:buChar char=""/>
        <a:defRPr sz="4200" u="none" kern="0" spc="0">
          <a:solidFill>
            <a:srgbClr val="636567"/>
          </a:solidFill>
          <a:latin typeface="Cochin"/>
          <a:ea typeface="+mn-ea"/>
          <a:cs typeface="+mn-cs"/>
        </a:defRPr>
      </a:lvl4pPr>
      <a:lvl5pPr marL="2095200" indent="507960" algn="l" defTabSz="914400" rtl="0" eaLnBrk="1" latinLnBrk="0" hangingPunct="1">
        <a:spcBef>
          <a:spcPts val="2398"/>
        </a:spcBef>
        <a:buClr>
          <a:srgbClr val="aba79f"/>
        </a:buClr>
        <a:buSzPct val="50000"/>
        <a:buFont typeface="'Zapf Dingbats'"/>
        <a:buChar char=""/>
        <a:defRPr sz="4200" u="none" kern="0" spc="0">
          <a:solidFill>
            <a:srgbClr val="636567"/>
          </a:solidFill>
          <a:latin typeface="Cochin"/>
          <a:ea typeface="+mn-ea"/>
          <a:cs typeface="+mn-cs"/>
        </a:defRPr>
      </a:lvl5pPr>
      <a:lvl6pPr marL="2095200" indent="507960" algn="l" defTabSz="914400" rtl="0" eaLnBrk="1" latinLnBrk="0" hangingPunct="1">
        <a:spcBef>
          <a:spcPts val="2398"/>
        </a:spcBef>
        <a:buClr>
          <a:srgbClr val="aba79f"/>
        </a:buClr>
        <a:buSzPct val="50000"/>
        <a:buFont typeface="'Zapf Dingbats'"/>
        <a:buChar char=""/>
        <a:defRPr sz="4200" u="none" kern="0" spc="0">
          <a:solidFill>
            <a:srgbClr val="636567"/>
          </a:solidFill>
          <a:latin typeface="Cochin"/>
          <a:ea typeface="+mn-ea"/>
          <a:cs typeface="+mn-cs"/>
        </a:defRPr>
      </a:lvl6pPr>
      <a:lvl7pPr marL="2095200" indent="507960" algn="l" defTabSz="914400" rtl="0" eaLnBrk="1" latinLnBrk="0" hangingPunct="1">
        <a:spcBef>
          <a:spcPts val="2398"/>
        </a:spcBef>
        <a:buClr>
          <a:srgbClr val="aba79f"/>
        </a:buClr>
        <a:buSzPct val="50000"/>
        <a:buFont typeface="'Zapf Dingbats'"/>
        <a:buChar char=""/>
        <a:defRPr sz="4200" u="none" kern="0" spc="0">
          <a:solidFill>
            <a:srgbClr val="636567"/>
          </a:solidFill>
          <a:latin typeface="Cochin"/>
          <a:ea typeface="+mn-ea"/>
          <a:cs typeface="+mn-cs"/>
        </a:defRPr>
      </a:lvl7pPr>
      <a:lvl8pPr marL="2095200" indent="507960" algn="l" defTabSz="914400" rtl="0" eaLnBrk="1" latinLnBrk="0" hangingPunct="1">
        <a:spcBef>
          <a:spcPts val="2398"/>
        </a:spcBef>
        <a:buClr>
          <a:srgbClr val="aba79f"/>
        </a:buClr>
        <a:buSzPct val="50000"/>
        <a:buFont typeface="'Zapf Dingbats'"/>
        <a:buChar char=""/>
        <a:defRPr sz="4200" u="none" kern="0" spc="0">
          <a:solidFill>
            <a:srgbClr val="636567"/>
          </a:solidFill>
          <a:latin typeface="Cochin"/>
          <a:ea typeface="+mn-ea"/>
          <a:cs typeface="+mn-cs"/>
        </a:defRPr>
      </a:lvl8pPr>
      <a:lvl9pPr marL="2603160" indent="0" algn="l" defTabSz="914400" rtl="0" eaLnBrk="1" latinLnBrk="0" hangingPunct="1">
        <a:spcBef>
          <a:spcPts val="2398"/>
        </a:spcBef>
        <a:buClr>
          <a:srgbClr val="000000"/>
        </a:buClr>
        <a:buChar char="•"/>
        <a:defRPr sz="4200" u="none" kern="0" spc="0">
          <a:solidFill>
            <a:srgbClr val="636567"/>
          </a:solidFill>
          <a:latin typeface="Cochin"/>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p="http://schemas.openxmlformats.org/presentationml/2006/main" xmlns:r="http://schemas.openxmlformats.org/officeDocument/2006/relationships" xmlns:a="http://schemas.openxmlformats.org/drawingml/2006/main">
  <p:cSld>
    <p:bg>
      <p:bgPr>
        <a:blipFill dpi="0" rotWithShape="1">
          <a:blip r:embed="Title5BackImg">
            <a:lum/>
          </a:blip>
          <a:stretch>
            <a:fillRect/>
          </a:stretch>
        </a:blipFill>
        <a:effectLst/>
      </p:bgPr>
    </p:bg>
    <p:spTree>
      <p:nvGrpSpPr>
        <p:cNvPr id="1" name=""/>
        <p:cNvGrpSpPr/>
        <p:nvPr/>
      </p:nvGrpSpPr>
      <p:grpSpPr>
        <a:xfrm>
          <a:off x="0" y="0"/>
          <a:ext cx="0" cy="0"/>
          <a:chOff x="0" y="0"/>
          <a:chExt cx="0" cy="0"/>
        </a:xfrm>
      </p:grpSpPr>
      <p:sp>
        <p:nvSpPr>
          <p:cNvPr name="Title Placeholder 1" id="2"/>
          <p:cNvSpPr>
            <a:spLocks noGrp="1"/>
          </p:cNvSpPr>
          <p:nvPr>
            <p:ph type="title"/>
          </p:nvPr>
        </p:nvSpPr>
        <p:spPr>
          <a:xfrm>
            <a:off x="1015920" y="142560"/>
            <a:ext cx="10972800" cy="2661480"/>
          </a:xfrm>
          <a:prstGeom prst="rect">
            <a:avLst/>
          </a:prstGeom>
          <a:noFill/>
          <a:ln>
            <a:noFill/>
          </a:ln>
        </p:spPr>
        <p:txBody>
          <a:bodyPr tIns="0" bIns="0" lIns="0" rIns="0" anchor="ctr" anchorCtr="0" wrap="square"/>
          <a:p>
            <a:r>
              <a:rPr lang="en-US" dirty="0" smtClean="0"/>
              <a:t>Click to edit the title text format</a:t>
            </a:r>
            <a:endParaRPr lang="en-US" dirty="0"/>
          </a:p>
        </p:txBody>
      </p:sp>
      <p:sp>
        <p:nvSpPr>
          <p:cNvPr name="Text Placeholder 2" id="3"/>
          <p:cNvSpPr>
            <a:spLocks noGrp="1"/>
          </p:cNvSpPr>
          <p:nvPr>
            <p:ph type="body" idx="1"/>
          </p:nvPr>
        </p:nvSpPr>
        <p:spPr>
          <a:xfrm>
            <a:off x="1015920" y="-374760"/>
            <a:ext cx="5486400" cy="12002040"/>
          </a:xfrm>
          <a:prstGeom prst="rect">
            <a:avLst/>
          </a:prstGeom>
          <a:noFill/>
          <a:ln>
            <a:noFill/>
          </a:ln>
        </p:spPr>
        <p:txBody>
          <a:bodyPr tIns="0" bIns="0" lIns="0" rIns="0" anchorCtr="0" wrap="square"/>
          <a:lstStyle/>
          <a:p>
            <a:pPr lvl="0"/>
            <a:r>
              <a:rPr lang="en-US" smtClean="0"/>
              <a:t>Click to edit the outline text format</a:t>
            </a:r>
          </a:p>
          <a:p>
            <a:pPr lvl="1"/>
            <a:r>
              <a:rPr lang="en-US" smtClean="0"/>
              <a:t>Second Outline Level</a:t>
            </a:r>
          </a:p>
          <a:p>
            <a:pPr lvl="2"/>
            <a:r>
              <a:rPr lang="en-US" smtClean="0"/>
              <a:t>Third Outline Level</a:t>
            </a:r>
          </a:p>
          <a:p>
            <a:pPr lvl="3"/>
            <a:r>
              <a:rPr lang="en-US" smtClean="0"/>
              <a:t>Fourth Outline Level</a:t>
            </a:r>
          </a:p>
          <a:p>
            <a:pPr lvl="4"/>
            <a:r>
              <a:rPr lang="en-US" smtClean="0"/>
              <a:t>Fifth Outline Level</a:t>
            </a:r>
          </a:p>
          <a:p>
            <a:pPr lvl="5"/>
            <a:r>
              <a:rPr lang="en-US" smtClean="0"/>
              <a:t>Sixth Outline Level</a:t>
            </a:r>
          </a:p>
          <a:p>
            <a:pPr lvl="6"/>
            <a:r>
              <a:rPr lang="en-US" smtClean="0"/>
              <a:t>Seventh Outline Level</a:t>
            </a:r>
          </a:p>
          <a:p>
            <a:pPr lvl="7"/>
            <a:r>
              <a:rPr lang="en-US" smtClean="0"/>
              <a:t>Eighth Outline Level</a:t>
            </a:r>
          </a:p>
          <a:p>
            <a:pPr lvl="8"/>
            <a:r>
              <a:rPr lang="en-US" smtClean="0"/>
              <a:t>Ninth Outline Level</a:t>
            </a: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buNone/>
        <a:defRPr sz="8400" kern="1200">
          <a:solidFill>
            <a:srgbClr val="636567"/>
          </a:solidFill>
          <a:latin typeface="Cochin"/>
          <a:ea typeface="+mj-ea"/>
          <a:cs typeface="+mj-cs"/>
        </a:defRPr>
      </a:lvl1pPr>
    </p:titleStyle>
    <p:bodyStyle>
      <a:lvl1pPr marL="0" indent="507960" algn="l" defTabSz="914400" rtl="0" eaLnBrk="1" latinLnBrk="0" hangingPunct="1">
        <a:spcBef>
          <a:spcPts val="3799"/>
        </a:spcBef>
        <a:buClr>
          <a:srgbClr val="aba79f"/>
        </a:buClr>
        <a:buSzPct val="50000"/>
        <a:buFont typeface="'Zapf Dingbats'"/>
        <a:buChar char=""/>
        <a:defRPr sz="3300" u="none" kern="1200">
          <a:solidFill>
            <a:srgbClr val="636567"/>
          </a:solidFill>
          <a:latin typeface="Cochin"/>
          <a:ea typeface="+mn-ea"/>
          <a:cs typeface="+mn-cs"/>
        </a:defRPr>
      </a:lvl1pPr>
      <a:lvl2pPr marL="711000" indent="507960" algn="l" defTabSz="914400" rtl="0" eaLnBrk="1" latinLnBrk="0" hangingPunct="1">
        <a:spcBef>
          <a:spcPts val="3799"/>
        </a:spcBef>
        <a:buClr>
          <a:srgbClr val="aba79f"/>
        </a:buClr>
        <a:buSzPct val="50000"/>
        <a:buFont typeface="'Zapf Dingbats'"/>
        <a:buChar char=""/>
        <a:defRPr sz="3300" u="none" kern="0" spc="0">
          <a:solidFill>
            <a:srgbClr val="636567"/>
          </a:solidFill>
          <a:latin typeface="Cochin"/>
          <a:ea typeface="+mn-ea"/>
          <a:cs typeface="+mn-cs"/>
        </a:defRPr>
      </a:lvl2pPr>
      <a:lvl3pPr marL="1155600" indent="507960" algn="l" defTabSz="914400" rtl="0" eaLnBrk="1" latinLnBrk="0" hangingPunct="1">
        <a:spcBef>
          <a:spcPts val="3799"/>
        </a:spcBef>
        <a:buClr>
          <a:srgbClr val="aba79f"/>
        </a:buClr>
        <a:buSzPct val="50000"/>
        <a:buFont typeface="'Zapf Dingbats'"/>
        <a:buChar char=""/>
        <a:defRPr sz="3300" u="none" kern="0" spc="0">
          <a:solidFill>
            <a:srgbClr val="636567"/>
          </a:solidFill>
          <a:latin typeface="Cochin"/>
          <a:ea typeface="+mn-ea"/>
          <a:cs typeface="+mn-cs"/>
        </a:defRPr>
      </a:lvl3pPr>
      <a:lvl4pPr marL="1600200" indent="507960" algn="l" defTabSz="914400" rtl="0" eaLnBrk="1" latinLnBrk="0" hangingPunct="1">
        <a:spcBef>
          <a:spcPts val="3799"/>
        </a:spcBef>
        <a:buClr>
          <a:srgbClr val="aba79f"/>
        </a:buClr>
        <a:buSzPct val="50000"/>
        <a:buFont typeface="'Zapf Dingbats'"/>
        <a:buChar char=""/>
        <a:defRPr sz="3300" u="none" kern="0" spc="0">
          <a:solidFill>
            <a:srgbClr val="636567"/>
          </a:solidFill>
          <a:latin typeface="Cochin"/>
          <a:ea typeface="+mn-ea"/>
          <a:cs typeface="+mn-cs"/>
        </a:defRPr>
      </a:lvl4pPr>
      <a:lvl5pPr marL="2044440" indent="507960" algn="l" defTabSz="914400" rtl="0" eaLnBrk="1" latinLnBrk="0" hangingPunct="1">
        <a:spcBef>
          <a:spcPts val="3799"/>
        </a:spcBef>
        <a:buClr>
          <a:srgbClr val="aba79f"/>
        </a:buClr>
        <a:buSzPct val="50000"/>
        <a:buFont typeface="'Zapf Dingbats'"/>
        <a:buChar char=""/>
        <a:defRPr sz="3300" u="none" kern="0" spc="0">
          <a:solidFill>
            <a:srgbClr val="636567"/>
          </a:solidFill>
          <a:latin typeface="Cochin"/>
          <a:ea typeface="+mn-ea"/>
          <a:cs typeface="+mn-cs"/>
        </a:defRPr>
      </a:lvl5pPr>
      <a:lvl6pPr marL="2044440" indent="507960" algn="l" defTabSz="914400" rtl="0" eaLnBrk="1" latinLnBrk="0" hangingPunct="1">
        <a:spcBef>
          <a:spcPts val="3799"/>
        </a:spcBef>
        <a:buClr>
          <a:srgbClr val="aba79f"/>
        </a:buClr>
        <a:buSzPct val="50000"/>
        <a:buFont typeface="'Zapf Dingbats'"/>
        <a:buChar char=""/>
        <a:defRPr sz="3300" u="none" kern="0" spc="0">
          <a:solidFill>
            <a:srgbClr val="636567"/>
          </a:solidFill>
          <a:latin typeface="Cochin"/>
          <a:ea typeface="+mn-ea"/>
          <a:cs typeface="+mn-cs"/>
        </a:defRPr>
      </a:lvl6pPr>
      <a:lvl7pPr marL="2044440" indent="507960" algn="l" defTabSz="914400" rtl="0" eaLnBrk="1" latinLnBrk="0" hangingPunct="1">
        <a:spcBef>
          <a:spcPts val="3799"/>
        </a:spcBef>
        <a:buClr>
          <a:srgbClr val="aba79f"/>
        </a:buClr>
        <a:buSzPct val="50000"/>
        <a:buFont typeface="'Zapf Dingbats'"/>
        <a:buChar char=""/>
        <a:defRPr sz="3300" u="none" kern="0" spc="0">
          <a:solidFill>
            <a:srgbClr val="636567"/>
          </a:solidFill>
          <a:latin typeface="Cochin"/>
          <a:ea typeface="+mn-ea"/>
          <a:cs typeface="+mn-cs"/>
        </a:defRPr>
      </a:lvl7pPr>
      <a:lvl8pPr marL="2044440" indent="507960" algn="l" defTabSz="914400" rtl="0" eaLnBrk="1" latinLnBrk="0" hangingPunct="1">
        <a:spcBef>
          <a:spcPts val="3799"/>
        </a:spcBef>
        <a:buClr>
          <a:srgbClr val="aba79f"/>
        </a:buClr>
        <a:buSzPct val="50000"/>
        <a:buFont typeface="'Zapf Dingbats'"/>
        <a:buChar char=""/>
        <a:defRPr sz="3300" u="none" kern="0" spc="0">
          <a:solidFill>
            <a:srgbClr val="636567"/>
          </a:solidFill>
          <a:latin typeface="Cochin"/>
          <a:ea typeface="+mn-ea"/>
          <a:cs typeface="+mn-cs"/>
        </a:defRPr>
      </a:lvl8pPr>
      <a:lvl9pPr marL="2552400" indent="0" algn="l" defTabSz="914400" rtl="0" eaLnBrk="1" latinLnBrk="0" hangingPunct="1">
        <a:spcBef>
          <a:spcPts val="3799"/>
        </a:spcBef>
        <a:buClr>
          <a:srgbClr val="000000"/>
        </a:buClr>
        <a:buChar char="•"/>
        <a:defRPr sz="3300" u="none" kern="0" spc="0">
          <a:solidFill>
            <a:srgbClr val="636567"/>
          </a:solidFill>
          <a:latin typeface="Cochin"/>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p="http://schemas.openxmlformats.org/presentationml/2006/main" xmlns:r="http://schemas.openxmlformats.org/officeDocument/2006/relationships" xmlns:a="http://schemas.openxmlformats.org/drawingml/2006/main">
  <p:cSld>
    <p:bg>
      <p:bgPr>
        <a:solidFill>
          <a:srgbClr val="aaa79f"/>
        </a:solidFill>
        <a:effectLst/>
      </p:bgPr>
    </p:bg>
    <p:spTree>
      <p:nvGrpSpPr>
        <p:cNvPr id="1" name=""/>
        <p:cNvGrpSpPr/>
        <p:nvPr/>
      </p:nvGrpSpPr>
      <p:grpSpPr>
        <a:xfrm>
          <a:off x="0" y="0"/>
          <a:ext cx="0" cy="0"/>
          <a:chOff x="0" y="0"/>
          <a:chExt cx="0" cy="0"/>
        </a:xfrm>
      </p:grpSpPr>
      <p:sp>
        <p:nvSpPr>
          <p:cNvPr name="Title Placeholder 1" id="2"/>
          <p:cNvSpPr>
            <a:spLocks noGrp="1"/>
          </p:cNvSpPr>
          <p:nvPr>
            <p:ph type="title"/>
          </p:nvPr>
        </p:nvSpPr>
        <p:spPr>
          <a:xfrm>
            <a:off x="1015920" y="142560"/>
            <a:ext cx="10972800" cy="2661480"/>
          </a:xfrm>
          <a:prstGeom prst="rect">
            <a:avLst/>
          </a:prstGeom>
          <a:noFill/>
          <a:ln>
            <a:noFill/>
          </a:ln>
        </p:spPr>
        <p:txBody>
          <a:bodyPr tIns="0" bIns="0" lIns="0" rIns="0" anchor="ctr" anchorCtr="0" wrap="square"/>
          <a:p>
            <a:r>
              <a:rPr lang="en-US" dirty="0" smtClean="0"/>
              <a:t>Click to edit the title text format</a:t>
            </a:r>
            <a:endParaRPr lang="en-US" dirty="0"/>
          </a:p>
        </p:txBody>
      </p:sp>
      <p:sp>
        <p:nvSpPr>
          <p:cNvPr name="Text Placeholder 2" id="3"/>
          <p:cNvSpPr>
            <a:spLocks noGrp="1"/>
          </p:cNvSpPr>
          <p:nvPr>
            <p:ph type="body" idx="1"/>
          </p:nvPr>
        </p:nvSpPr>
        <p:spPr>
          <a:xfrm>
            <a:off x="1015920" y="-374760"/>
            <a:ext cx="5486400" cy="12002040"/>
          </a:xfrm>
          <a:prstGeom prst="rect">
            <a:avLst/>
          </a:prstGeom>
          <a:noFill/>
          <a:ln>
            <a:noFill/>
          </a:ln>
        </p:spPr>
        <p:txBody>
          <a:bodyPr tIns="0" bIns="0" lIns="0" rIns="0" anchorCtr="0" wrap="square"/>
          <a:lstStyle/>
          <a:p>
            <a:pPr lvl="0"/>
            <a:r>
              <a:rPr lang="en-US" smtClean="0"/>
              <a:t>Click to edit the outline text format</a:t>
            </a:r>
          </a:p>
          <a:p>
            <a:pPr lvl="1"/>
            <a:r>
              <a:rPr lang="en-US" smtClean="0"/>
              <a:t>Second Outline Level</a:t>
            </a:r>
          </a:p>
          <a:p>
            <a:pPr lvl="2"/>
            <a:r>
              <a:rPr lang="en-US" smtClean="0"/>
              <a:t>Third Outline Level</a:t>
            </a:r>
          </a:p>
          <a:p>
            <a:pPr lvl="3"/>
            <a:r>
              <a:rPr lang="en-US" smtClean="0"/>
              <a:t>Fourth Outline Level</a:t>
            </a:r>
          </a:p>
          <a:p>
            <a:pPr lvl="4"/>
            <a:r>
              <a:rPr lang="en-US" smtClean="0"/>
              <a:t>Fifth Outline Level</a:t>
            </a:r>
          </a:p>
          <a:p>
            <a:pPr lvl="5"/>
            <a:r>
              <a:rPr lang="en-US" smtClean="0"/>
              <a:t>Sixth Outline Level</a:t>
            </a:r>
          </a:p>
          <a:p>
            <a:pPr lvl="6"/>
            <a:r>
              <a:rPr lang="en-US" smtClean="0"/>
              <a:t>Seventh Outline Level</a:t>
            </a:r>
          </a:p>
          <a:p>
            <a:pPr lvl="7"/>
            <a:r>
              <a:rPr lang="en-US" smtClean="0"/>
              <a:t>Eighth Outline Level</a:t>
            </a:r>
          </a:p>
          <a:p>
            <a:pPr lvl="8"/>
            <a:r>
              <a:rPr lang="en-US" smtClean="0"/>
              <a:t>Ninth Outline Level</a:t>
            </a: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buNone/>
        <a:defRPr sz="8400" kern="1200">
          <a:solidFill>
            <a:srgbClr val="636567"/>
          </a:solidFill>
          <a:latin typeface="Cochin"/>
          <a:ea typeface="+mj-ea"/>
          <a:cs typeface="+mj-cs"/>
        </a:defRPr>
      </a:lvl1pPr>
    </p:titleStyle>
    <p:bodyStyle>
      <a:lvl1pPr marL="0" indent="507960" algn="l" defTabSz="914400" rtl="0" eaLnBrk="1" latinLnBrk="0" hangingPunct="1">
        <a:spcBef>
          <a:spcPts val="3799"/>
        </a:spcBef>
        <a:buClr>
          <a:srgbClr val="aba79f"/>
        </a:buClr>
        <a:buSzPct val="50000"/>
        <a:buFont typeface="'Zapf Dingbats'"/>
        <a:buChar char=""/>
        <a:defRPr sz="3300" u="none" kern="1200">
          <a:solidFill>
            <a:srgbClr val="636567"/>
          </a:solidFill>
          <a:latin typeface="Cochin"/>
          <a:ea typeface="+mn-ea"/>
          <a:cs typeface="+mn-cs"/>
        </a:defRPr>
      </a:lvl1pPr>
      <a:lvl2pPr marL="711000" indent="507960" algn="l" defTabSz="914400" rtl="0" eaLnBrk="1" latinLnBrk="0" hangingPunct="1">
        <a:spcBef>
          <a:spcPts val="3799"/>
        </a:spcBef>
        <a:buClr>
          <a:srgbClr val="aba79f"/>
        </a:buClr>
        <a:buSzPct val="50000"/>
        <a:buFont typeface="'Zapf Dingbats'"/>
        <a:buChar char=""/>
        <a:defRPr sz="3300" u="none" kern="0" spc="0">
          <a:solidFill>
            <a:srgbClr val="636567"/>
          </a:solidFill>
          <a:latin typeface="Cochin"/>
          <a:ea typeface="+mn-ea"/>
          <a:cs typeface="+mn-cs"/>
        </a:defRPr>
      </a:lvl2pPr>
      <a:lvl3pPr marL="1155600" indent="507960" algn="l" defTabSz="914400" rtl="0" eaLnBrk="1" latinLnBrk="0" hangingPunct="1">
        <a:spcBef>
          <a:spcPts val="3799"/>
        </a:spcBef>
        <a:buClr>
          <a:srgbClr val="aba79f"/>
        </a:buClr>
        <a:buSzPct val="50000"/>
        <a:buFont typeface="'Zapf Dingbats'"/>
        <a:buChar char=""/>
        <a:defRPr sz="3300" u="none" kern="0" spc="0">
          <a:solidFill>
            <a:srgbClr val="636567"/>
          </a:solidFill>
          <a:latin typeface="Cochin"/>
          <a:ea typeface="+mn-ea"/>
          <a:cs typeface="+mn-cs"/>
        </a:defRPr>
      </a:lvl3pPr>
      <a:lvl4pPr marL="1600200" indent="507960" algn="l" defTabSz="914400" rtl="0" eaLnBrk="1" latinLnBrk="0" hangingPunct="1">
        <a:spcBef>
          <a:spcPts val="3799"/>
        </a:spcBef>
        <a:buClr>
          <a:srgbClr val="aba79f"/>
        </a:buClr>
        <a:buSzPct val="50000"/>
        <a:buFont typeface="'Zapf Dingbats'"/>
        <a:buChar char=""/>
        <a:defRPr sz="3300" u="none" kern="0" spc="0">
          <a:solidFill>
            <a:srgbClr val="636567"/>
          </a:solidFill>
          <a:latin typeface="Cochin"/>
          <a:ea typeface="+mn-ea"/>
          <a:cs typeface="+mn-cs"/>
        </a:defRPr>
      </a:lvl4pPr>
      <a:lvl5pPr marL="2044440" indent="507960" algn="l" defTabSz="914400" rtl="0" eaLnBrk="1" latinLnBrk="0" hangingPunct="1">
        <a:spcBef>
          <a:spcPts val="3799"/>
        </a:spcBef>
        <a:buClr>
          <a:srgbClr val="aba79f"/>
        </a:buClr>
        <a:buSzPct val="50000"/>
        <a:buFont typeface="'Zapf Dingbats'"/>
        <a:buChar char=""/>
        <a:defRPr sz="3300" u="none" kern="0" spc="0">
          <a:solidFill>
            <a:srgbClr val="636567"/>
          </a:solidFill>
          <a:latin typeface="Cochin"/>
          <a:ea typeface="+mn-ea"/>
          <a:cs typeface="+mn-cs"/>
        </a:defRPr>
      </a:lvl5pPr>
      <a:lvl6pPr marL="2044440" indent="507960" algn="l" defTabSz="914400" rtl="0" eaLnBrk="1" latinLnBrk="0" hangingPunct="1">
        <a:spcBef>
          <a:spcPts val="3799"/>
        </a:spcBef>
        <a:buClr>
          <a:srgbClr val="aba79f"/>
        </a:buClr>
        <a:buSzPct val="50000"/>
        <a:buFont typeface="'Zapf Dingbats'"/>
        <a:buChar char=""/>
        <a:defRPr sz="3300" u="none" kern="0" spc="0">
          <a:solidFill>
            <a:srgbClr val="636567"/>
          </a:solidFill>
          <a:latin typeface="Cochin"/>
          <a:ea typeface="+mn-ea"/>
          <a:cs typeface="+mn-cs"/>
        </a:defRPr>
      </a:lvl6pPr>
      <a:lvl7pPr marL="2044440" indent="507960" algn="l" defTabSz="914400" rtl="0" eaLnBrk="1" latinLnBrk="0" hangingPunct="1">
        <a:spcBef>
          <a:spcPts val="3799"/>
        </a:spcBef>
        <a:buClr>
          <a:srgbClr val="aba79f"/>
        </a:buClr>
        <a:buSzPct val="50000"/>
        <a:buFont typeface="'Zapf Dingbats'"/>
        <a:buChar char=""/>
        <a:defRPr sz="3300" u="none" kern="0" spc="0">
          <a:solidFill>
            <a:srgbClr val="636567"/>
          </a:solidFill>
          <a:latin typeface="Cochin"/>
          <a:ea typeface="+mn-ea"/>
          <a:cs typeface="+mn-cs"/>
        </a:defRPr>
      </a:lvl7pPr>
      <a:lvl8pPr marL="2044440" indent="507960" algn="l" defTabSz="914400" rtl="0" eaLnBrk="1" latinLnBrk="0" hangingPunct="1">
        <a:spcBef>
          <a:spcPts val="3799"/>
        </a:spcBef>
        <a:buClr>
          <a:srgbClr val="aba79f"/>
        </a:buClr>
        <a:buSzPct val="50000"/>
        <a:buFont typeface="'Zapf Dingbats'"/>
        <a:buChar char=""/>
        <a:defRPr sz="3300" u="none" kern="0" spc="0">
          <a:solidFill>
            <a:srgbClr val="636567"/>
          </a:solidFill>
          <a:latin typeface="Cochin"/>
          <a:ea typeface="+mn-ea"/>
          <a:cs typeface="+mn-cs"/>
        </a:defRPr>
      </a:lvl8pPr>
      <a:lvl9pPr marL="2552400" indent="0" algn="l" defTabSz="914400" rtl="0" eaLnBrk="1" latinLnBrk="0" hangingPunct="1">
        <a:spcBef>
          <a:spcPts val="3799"/>
        </a:spcBef>
        <a:buClr>
          <a:srgbClr val="000000"/>
        </a:buClr>
        <a:buChar char="•"/>
        <a:defRPr sz="3300" u="none" kern="0" spc="0">
          <a:solidFill>
            <a:srgbClr val="636567"/>
          </a:solidFill>
          <a:latin typeface="Cochin"/>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p="http://schemas.openxmlformats.org/presentationml/2006/main" xmlns:r="http://schemas.openxmlformats.org/officeDocument/2006/relationships" xmlns:a="http://schemas.openxmlformats.org/drawingml/2006/main">
  <p:cSld>
    <p:bg>
      <p:bgPr>
        <a:solidFill>
          <a:srgbClr val="aaa79f"/>
        </a:solidFill>
        <a:effectLst/>
      </p:bgPr>
    </p:bg>
    <p:spTree>
      <p:nvGrpSpPr>
        <p:cNvPr id="1" name=""/>
        <p:cNvGrpSpPr/>
        <p:nvPr/>
      </p:nvGrpSpPr>
      <p:grpSpPr>
        <a:xfrm>
          <a:off x="0" y="0"/>
          <a:ext cx="0" cy="0"/>
          <a:chOff x="0" y="0"/>
          <a:chExt cx="0" cy="0"/>
        </a:xfrm>
      </p:grpSpPr>
      <p:sp>
        <p:nvSpPr>
          <p:cNvPr name="Title Placeholder 1" id="2"/>
          <p:cNvSpPr>
            <a:spLocks noGrp="1"/>
          </p:cNvSpPr>
          <p:nvPr>
            <p:ph type="title"/>
          </p:nvPr>
        </p:nvSpPr>
        <p:spPr>
          <a:xfrm>
            <a:off x="1015920" y="6528240"/>
            <a:ext cx="10972800" cy="3301560"/>
          </a:xfrm>
          <a:prstGeom prst="rect">
            <a:avLst/>
          </a:prstGeom>
          <a:noFill/>
          <a:ln>
            <a:noFill/>
          </a:ln>
        </p:spPr>
        <p:txBody>
          <a:bodyPr tIns="0" bIns="0" lIns="0" rIns="0" anchor="ctr" anchorCtr="0" wrap="square"/>
          <a:p>
            <a:r>
              <a:rPr lang="en-US" dirty="0" smtClean="0"/>
              <a:t>Click to edit the title text format</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buNone/>
        <a:defRPr sz="10500" kern="1200">
          <a:solidFill>
            <a:srgbClr val="ffffff"/>
          </a:solidFill>
          <a:latin typeface="Cochin"/>
          <a:ea typeface="+mj-ea"/>
          <a:cs typeface="+mj-cs"/>
        </a:defRPr>
      </a:lvl1pPr>
    </p:titleStyle>
    <p:bodyStyle>
      <a:lvl1pPr marL="0" indent="0" algn="ctr" defTabSz="914400" rtl="0" eaLnBrk="1" latinLnBrk="0" hangingPunct="1">
        <a:defRPr sz="3600" u="none" kern="1200">
          <a:solidFill>
            <a:srgbClr val="ffffff"/>
          </a:solidFill>
          <a:latin typeface="Cochin"/>
          <a:ea typeface="+mn-ea"/>
          <a:cs typeface="+mn-cs"/>
        </a:defRPr>
      </a:lvl1pPr>
      <a:lvl2pPr marL="0" indent="0" algn="ctr" defTabSz="914400" rtl="0" eaLnBrk="1" latinLnBrk="0" hangingPunct="1">
        <a:defRPr sz="3600" u="none" kern="0" spc="0">
          <a:solidFill>
            <a:srgbClr val="fefbef"/>
          </a:solidFill>
          <a:latin typeface="Copperplate"/>
          <a:ea typeface="+mn-ea"/>
          <a:cs typeface="+mn-cs"/>
        </a:defRPr>
      </a:lvl2pPr>
      <a:lvl3pPr marL="0" indent="0" algn="ctr" defTabSz="914400" rtl="0" eaLnBrk="1" latinLnBrk="0" hangingPunct="1">
        <a:defRPr sz="3600" u="none" kern="0" spc="0">
          <a:solidFill>
            <a:srgbClr val="fefbef"/>
          </a:solidFill>
          <a:latin typeface="Copperplate"/>
          <a:ea typeface="+mn-ea"/>
          <a:cs typeface="+mn-cs"/>
        </a:defRPr>
      </a:lvl3pPr>
      <a:lvl4pPr marL="0" indent="0" algn="ctr" defTabSz="914400" rtl="0" eaLnBrk="1" latinLnBrk="0" hangingPunct="1">
        <a:defRPr sz="3600" u="none" kern="0" spc="0">
          <a:solidFill>
            <a:srgbClr val="fefbef"/>
          </a:solidFill>
          <a:latin typeface="Copperplate"/>
          <a:ea typeface="+mn-ea"/>
          <a:cs typeface="+mn-cs"/>
        </a:defRPr>
      </a:lvl4pPr>
      <a:lvl5pPr marL="0" indent="0" algn="ctr" defTabSz="914400" rtl="0" eaLnBrk="1" latinLnBrk="0" hangingPunct="1">
        <a:defRPr sz="3600" u="none" kern="0" spc="0">
          <a:solidFill>
            <a:srgbClr val="fefbef"/>
          </a:solidFill>
          <a:latin typeface="Copperplate"/>
          <a:ea typeface="+mn-ea"/>
          <a:cs typeface="+mn-cs"/>
        </a:defRPr>
      </a:lvl5pPr>
      <a:lvl6pPr marL="0" indent="0" algn="ctr" defTabSz="914400" rtl="0" eaLnBrk="1" latinLnBrk="0" hangingPunct="1">
        <a:defRPr sz="3600" u="none" kern="0" spc="0">
          <a:solidFill>
            <a:srgbClr val="fefbef"/>
          </a:solidFill>
          <a:latin typeface="Copperplate"/>
          <a:ea typeface="+mn-ea"/>
          <a:cs typeface="+mn-cs"/>
        </a:defRPr>
      </a:lvl6pPr>
      <a:lvl7pPr marL="0" indent="0" algn="ctr" defTabSz="914400" rtl="0" eaLnBrk="1" latinLnBrk="0" hangingPunct="1">
        <a:defRPr sz="3600" u="none" kern="0" spc="0">
          <a:solidFill>
            <a:srgbClr val="fefbef"/>
          </a:solidFill>
          <a:latin typeface="Copperplate"/>
          <a:ea typeface="+mn-ea"/>
          <a:cs typeface="+mn-cs"/>
        </a:defRPr>
      </a:lvl7pPr>
      <a:lvl8pPr marL="0" indent="0" algn="ctr" defTabSz="914400" rtl="0" eaLnBrk="1" latinLnBrk="0" hangingPunct="1">
        <a:defRPr sz="3600" u="none" kern="0" spc="0">
          <a:solidFill>
            <a:srgbClr val="fefbef"/>
          </a:solidFill>
          <a:latin typeface="Copperplate"/>
          <a:ea typeface="+mn-ea"/>
          <a:cs typeface="+mn-cs"/>
        </a:defRPr>
      </a:lvl8pPr>
      <a:lvl9pPr marL="0" indent="0" algn="ctr" defTabSz="914400" rtl="0" eaLnBrk="1" latinLnBrk="0" hangingPunct="1">
        <a:defRPr sz="3600" u="none" kern="0" spc="0">
          <a:solidFill>
            <a:srgbClr val="fefbef"/>
          </a:solidFill>
          <a:latin typeface="Copperplate"/>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p="http://schemas.openxmlformats.org/presentationml/2006/main" xmlns:r="http://schemas.openxmlformats.org/officeDocument/2006/relationships" xmlns:a="http://schemas.openxmlformats.org/drawingml/2006/main">
  <p:cSld>
    <p:bg>
      <p:bgPr>
        <a:blipFill dpi="0" rotWithShape="1">
          <a:blip r:embed="Title8BackImg">
            <a:lum/>
          </a:blip>
          <a:stretch>
            <a:fillRect/>
          </a:stretch>
        </a:blipFill>
        <a:effectLst/>
      </p:bgPr>
    </p:bg>
    <p:spTree>
      <p:nvGrpSpPr>
        <p:cNvPr id="1" name=""/>
        <p:cNvGrpSpPr/>
        <p:nvPr/>
      </p:nvGrpSpPr>
      <p:grpSpPr>
        <a:xfrm>
          <a:off x="0" y="0"/>
          <a:ext cx="0" cy="0"/>
          <a:chOff x="0" y="0"/>
          <a:chExt cx="0" cy="0"/>
        </a:xfrm>
      </p:grpSpPr>
      <p:sp>
        <p:nvSpPr>
          <p:cNvPr name="Title Placeholder 1" id="2"/>
          <p:cNvSpPr>
            <a:spLocks noGrp="1"/>
          </p:cNvSpPr>
          <p:nvPr>
            <p:ph type="title"/>
          </p:nvPr>
        </p:nvSpPr>
        <p:spPr>
          <a:xfrm>
            <a:off x="1015920" y="142560"/>
            <a:ext cx="10972800" cy="2661480"/>
          </a:xfrm>
          <a:prstGeom prst="rect">
            <a:avLst/>
          </a:prstGeom>
          <a:noFill/>
          <a:ln>
            <a:noFill/>
          </a:ln>
        </p:spPr>
        <p:txBody>
          <a:bodyPr tIns="0" bIns="0" lIns="0" rIns="0" anchor="ctr" anchorCtr="0" wrap="square"/>
          <a:p>
            <a:r>
              <a:rPr lang="en-US" dirty="0" smtClean="0"/>
              <a:t>Click to edit the title text format</a:t>
            </a:r>
            <a:endParaRPr lang="en-US" dirty="0"/>
          </a:p>
        </p:txBody>
      </p:sp>
      <p:sp>
        <p:nvSpPr>
          <p:cNvPr name="Text Placeholder 2" id="3"/>
          <p:cNvSpPr>
            <a:spLocks noGrp="1"/>
          </p:cNvSpPr>
          <p:nvPr>
            <p:ph type="body" idx="1"/>
          </p:nvPr>
        </p:nvSpPr>
        <p:spPr>
          <a:xfrm>
            <a:off x="7797600" y="-2385000"/>
            <a:ext cx="4190760" cy="16022520"/>
          </a:xfrm>
          <a:prstGeom prst="rect">
            <a:avLst/>
          </a:prstGeom>
          <a:noFill/>
          <a:ln>
            <a:noFill/>
          </a:ln>
        </p:spPr>
        <p:txBody>
          <a:bodyPr tIns="0" bIns="0" lIns="0" rIns="0" anchorCtr="0" wrap="square"/>
          <a:lstStyle/>
          <a:p>
            <a:pPr lvl="0"/>
            <a:r>
              <a:rPr lang="en-US" smtClean="0"/>
              <a:t>Click to edit the outline text format</a:t>
            </a:r>
          </a:p>
          <a:p>
            <a:pPr lvl="1"/>
            <a:r>
              <a:rPr lang="en-US" smtClean="0"/>
              <a:t>Second Outline Level</a:t>
            </a:r>
          </a:p>
          <a:p>
            <a:pPr lvl="2"/>
            <a:r>
              <a:rPr lang="en-US" smtClean="0"/>
              <a:t>Third Outline Level</a:t>
            </a:r>
          </a:p>
          <a:p>
            <a:pPr lvl="3"/>
            <a:r>
              <a:rPr lang="en-US" smtClean="0"/>
              <a:t>Fourth Outline Level</a:t>
            </a:r>
          </a:p>
          <a:p>
            <a:pPr lvl="4"/>
            <a:r>
              <a:rPr lang="en-US" smtClean="0"/>
              <a:t>Fifth Outline Level</a:t>
            </a:r>
          </a:p>
          <a:p>
            <a:pPr lvl="5"/>
            <a:r>
              <a:rPr lang="en-US" smtClean="0"/>
              <a:t>Sixth Outline Level</a:t>
            </a:r>
          </a:p>
          <a:p>
            <a:pPr lvl="6"/>
            <a:r>
              <a:rPr lang="en-US" smtClean="0"/>
              <a:t>Seventh Outline Level</a:t>
            </a:r>
          </a:p>
          <a:p>
            <a:pPr lvl="7"/>
            <a:r>
              <a:rPr lang="en-US" smtClean="0"/>
              <a:t>Eighth Outline Level</a:t>
            </a:r>
          </a:p>
          <a:p>
            <a:pPr lvl="8"/>
            <a:r>
              <a:rPr lang="en-US" smtClean="0"/>
              <a:t>Ninth Outline Level</a:t>
            </a:r>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buNone/>
        <a:defRPr sz="8400" kern="1200">
          <a:solidFill>
            <a:srgbClr val="636567"/>
          </a:solidFill>
          <a:latin typeface="Cochin"/>
          <a:ea typeface="+mj-ea"/>
          <a:cs typeface="+mj-cs"/>
        </a:defRPr>
      </a:lvl1pPr>
    </p:titleStyle>
    <p:bodyStyle>
      <a:lvl1pPr marL="0" indent="507960" algn="l" defTabSz="914400" rtl="0" eaLnBrk="1" latinLnBrk="0" hangingPunct="1">
        <a:spcBef>
          <a:spcPts val="3799"/>
        </a:spcBef>
        <a:buClr>
          <a:srgbClr val="aba79f"/>
        </a:buClr>
        <a:buSzPct val="50000"/>
        <a:buFont typeface="'Zapf Dingbats'"/>
        <a:buChar char=""/>
        <a:defRPr sz="3300" u="none" kern="1200">
          <a:solidFill>
            <a:srgbClr val="636567"/>
          </a:solidFill>
          <a:latin typeface="Cochin"/>
          <a:ea typeface="+mn-ea"/>
          <a:cs typeface="+mn-cs"/>
        </a:defRPr>
      </a:lvl1pPr>
      <a:lvl2pPr marL="711000" indent="507960" algn="l" defTabSz="914400" rtl="0" eaLnBrk="1" latinLnBrk="0" hangingPunct="1">
        <a:spcBef>
          <a:spcPts val="3799"/>
        </a:spcBef>
        <a:buClr>
          <a:srgbClr val="aba79f"/>
        </a:buClr>
        <a:buSzPct val="50000"/>
        <a:buFont typeface="'Zapf Dingbats'"/>
        <a:buChar char=""/>
        <a:defRPr sz="3300" u="none" kern="0" spc="0">
          <a:solidFill>
            <a:srgbClr val="636567"/>
          </a:solidFill>
          <a:latin typeface="Cochin"/>
          <a:ea typeface="+mn-ea"/>
          <a:cs typeface="+mn-cs"/>
        </a:defRPr>
      </a:lvl2pPr>
      <a:lvl3pPr marL="1155600" indent="507960" algn="l" defTabSz="914400" rtl="0" eaLnBrk="1" latinLnBrk="0" hangingPunct="1">
        <a:spcBef>
          <a:spcPts val="3799"/>
        </a:spcBef>
        <a:buClr>
          <a:srgbClr val="aba79f"/>
        </a:buClr>
        <a:buSzPct val="50000"/>
        <a:buFont typeface="'Zapf Dingbats'"/>
        <a:buChar char=""/>
        <a:defRPr sz="3300" u="none" kern="0" spc="0">
          <a:solidFill>
            <a:srgbClr val="636567"/>
          </a:solidFill>
          <a:latin typeface="Cochin"/>
          <a:ea typeface="+mn-ea"/>
          <a:cs typeface="+mn-cs"/>
        </a:defRPr>
      </a:lvl3pPr>
      <a:lvl4pPr marL="1600200" indent="507960" algn="l" defTabSz="914400" rtl="0" eaLnBrk="1" latinLnBrk="0" hangingPunct="1">
        <a:spcBef>
          <a:spcPts val="3799"/>
        </a:spcBef>
        <a:buClr>
          <a:srgbClr val="aba79f"/>
        </a:buClr>
        <a:buSzPct val="50000"/>
        <a:buFont typeface="'Zapf Dingbats'"/>
        <a:buChar char=""/>
        <a:defRPr sz="3300" u="none" kern="0" spc="0">
          <a:solidFill>
            <a:srgbClr val="636567"/>
          </a:solidFill>
          <a:latin typeface="Cochin"/>
          <a:ea typeface="+mn-ea"/>
          <a:cs typeface="+mn-cs"/>
        </a:defRPr>
      </a:lvl4pPr>
      <a:lvl5pPr marL="2044440" indent="507960" algn="l" defTabSz="914400" rtl="0" eaLnBrk="1" latinLnBrk="0" hangingPunct="1">
        <a:spcBef>
          <a:spcPts val="3799"/>
        </a:spcBef>
        <a:buClr>
          <a:srgbClr val="aba79f"/>
        </a:buClr>
        <a:buSzPct val="50000"/>
        <a:buFont typeface="'Zapf Dingbats'"/>
        <a:buChar char=""/>
        <a:defRPr sz="3300" u="none" kern="0" spc="0">
          <a:solidFill>
            <a:srgbClr val="636567"/>
          </a:solidFill>
          <a:latin typeface="Cochin"/>
          <a:ea typeface="+mn-ea"/>
          <a:cs typeface="+mn-cs"/>
        </a:defRPr>
      </a:lvl5pPr>
      <a:lvl6pPr marL="2044440" indent="507960" algn="l" defTabSz="914400" rtl="0" eaLnBrk="1" latinLnBrk="0" hangingPunct="1">
        <a:spcBef>
          <a:spcPts val="3799"/>
        </a:spcBef>
        <a:buClr>
          <a:srgbClr val="aba79f"/>
        </a:buClr>
        <a:buSzPct val="50000"/>
        <a:buFont typeface="'Zapf Dingbats'"/>
        <a:buChar char=""/>
        <a:defRPr sz="3300" u="none" kern="0" spc="0">
          <a:solidFill>
            <a:srgbClr val="636567"/>
          </a:solidFill>
          <a:latin typeface="Cochin"/>
          <a:ea typeface="+mn-ea"/>
          <a:cs typeface="+mn-cs"/>
        </a:defRPr>
      </a:lvl6pPr>
      <a:lvl7pPr marL="2044440" indent="507960" algn="l" defTabSz="914400" rtl="0" eaLnBrk="1" latinLnBrk="0" hangingPunct="1">
        <a:spcBef>
          <a:spcPts val="3799"/>
        </a:spcBef>
        <a:buClr>
          <a:srgbClr val="aba79f"/>
        </a:buClr>
        <a:buSzPct val="50000"/>
        <a:buFont typeface="'Zapf Dingbats'"/>
        <a:buChar char=""/>
        <a:defRPr sz="3300" u="none" kern="0" spc="0">
          <a:solidFill>
            <a:srgbClr val="636567"/>
          </a:solidFill>
          <a:latin typeface="Cochin"/>
          <a:ea typeface="+mn-ea"/>
          <a:cs typeface="+mn-cs"/>
        </a:defRPr>
      </a:lvl7pPr>
      <a:lvl8pPr marL="2044440" indent="507960" algn="l" defTabSz="914400" rtl="0" eaLnBrk="1" latinLnBrk="0" hangingPunct="1">
        <a:spcBef>
          <a:spcPts val="3799"/>
        </a:spcBef>
        <a:buClr>
          <a:srgbClr val="aba79f"/>
        </a:buClr>
        <a:buSzPct val="50000"/>
        <a:buFont typeface="'Zapf Dingbats'"/>
        <a:buChar char=""/>
        <a:defRPr sz="3300" u="none" kern="0" spc="0">
          <a:solidFill>
            <a:srgbClr val="636567"/>
          </a:solidFill>
          <a:latin typeface="Cochin"/>
          <a:ea typeface="+mn-ea"/>
          <a:cs typeface="+mn-cs"/>
        </a:defRPr>
      </a:lvl8pPr>
      <a:lvl9pPr marL="2552400" indent="0" algn="l" defTabSz="914400" rtl="0" eaLnBrk="1" latinLnBrk="0" hangingPunct="1">
        <a:spcBef>
          <a:spcPts val="3799"/>
        </a:spcBef>
        <a:buClr>
          <a:srgbClr val="000000"/>
        </a:buClr>
        <a:buChar char="•"/>
        <a:defRPr sz="3300" u="none" kern="0" spc="0">
          <a:solidFill>
            <a:srgbClr val="636567"/>
          </a:solidFill>
          <a:latin typeface="Cochin"/>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 xmlns:p="http://schemas.openxmlformats.org/presentationml/2006/main" xmlns:script="urn:oasis:names:tc:opendocument:xmlns:script:1.0" xmlns:r="http://schemas.openxmlformats.org/officeDocument/2006/relationships" xmlns:fo="urn:oasis:names:tc:opendocument:xmlns:xsl-fo-compatible:1.0" xmlns:svg="urn:oasis:names:tc:opendocument:xmlns:svg-compatible:1.0" xmlns:a="http://schemas.openxmlformats.org/drawingml/2006/main" xmlns:xlink="http://www.w3.org/1999/xlink"><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2.xml.rels>&#65279;<?xml version="1.0" encoding="utf-8"?><Relationships xmlns="http://schemas.openxmlformats.org/package/2006/relationships" xmlns:p="http://schemas.openxmlformats.org/presentationml/2006/main" xmlns:script="urn:oasis:names:tc:opendocument:xmlns:script:1.0" xmlns:r="http://schemas.openxmlformats.org/officeDocument/2006/relationships" xmlns:fo="urn:oasis:names:tc:opendocument:xmlns:xsl-fo-compatible:1.0" xmlns:svg="urn:oasis:names:tc:opendocument:xmlns:svg-compatible:1.0" xmlns:a="http://schemas.openxmlformats.org/drawingml/2006/main" xmlns:xlink="http://www.w3.org/1999/xlink"><Relationship Id="rId2" Type="http://schemas.openxmlformats.org/officeDocument/2006/relationships/notesSlide" Target="../notesSlides/notesSlide2.xml" /><Relationship Id="rId1" Type="http://schemas.openxmlformats.org/officeDocument/2006/relationships/slideLayout" Target="../slideLayouts/slideLayout13.xml" /></Relationships>
</file>

<file path=ppt/slides/_rels/slide3.xml.rels>&#65279;<?xml version="1.0" encoding="utf-8"?><Relationships xmlns="http://schemas.openxmlformats.org/package/2006/relationships" xmlns:p="http://schemas.openxmlformats.org/presentationml/2006/main" xmlns:script="urn:oasis:names:tc:opendocument:xmlns:script:1.0" xmlns:r="http://schemas.openxmlformats.org/officeDocument/2006/relationships" xmlns:fo="urn:oasis:names:tc:opendocument:xmlns:xsl-fo-compatible:1.0" xmlns:svg="urn:oasis:names:tc:opendocument:xmlns:svg-compatible:1.0" xmlns:a="http://schemas.openxmlformats.org/drawingml/2006/main" xmlns:xlink="http://www.w3.org/1999/xlink"><Relationship Id="rId2" Type="http://schemas.openxmlformats.org/officeDocument/2006/relationships/notesSlide" Target="../notesSlides/notesSlide3.xml" /><Relationship Id="rId1" Type="http://schemas.openxmlformats.org/officeDocument/2006/relationships/slideLayout" Target="../slideLayouts/slideLayout24.xml" /><Relationship Id="sl3Image2" Type="http://schemas.openxmlformats.org/officeDocument/2006/relationships/image" Target="../media/1000000000000400000003299211DF7C.png" /><Relationship Id="sl3Image3" Type="http://schemas.openxmlformats.org/officeDocument/2006/relationships/image" Target="../media/1000020100000400000003000FD37CC4.png" /></Relationships>
</file>

<file path=ppt/slides/_rels/slide4.xml.rels>&#65279;<?xml version="1.0" encoding="utf-8"?><Relationships xmlns="http://schemas.openxmlformats.org/package/2006/relationships" xmlns:p="http://schemas.openxmlformats.org/presentationml/2006/main" xmlns:script="urn:oasis:names:tc:opendocument:xmlns:script:1.0" xmlns:r="http://schemas.openxmlformats.org/officeDocument/2006/relationships" xmlns:fo="urn:oasis:names:tc:opendocument:xmlns:xsl-fo-compatible:1.0" xmlns:svg="urn:oasis:names:tc:opendocument:xmlns:svg-compatible:1.0" xmlns:a="http://schemas.openxmlformats.org/drawingml/2006/main" xmlns:xlink="http://www.w3.org/1999/xlink"><Relationship Id="rId2" Type="http://schemas.openxmlformats.org/officeDocument/2006/relationships/notesSlide" Target="../notesSlides/notesSlide4.xml" /><Relationship Id="rId1" Type="http://schemas.openxmlformats.org/officeDocument/2006/relationships/slideLayout" Target="../slideLayouts/slideLayout35.xml" /></Relationships>
</file>

<file path=ppt/slides/slide1.xml><?xml version="1.0" encoding="utf-8"?>
<p:sld xmlns:p="http://schemas.openxmlformats.org/presentationml/2006/main" xmlns:script="urn:oasis:names:tc:opendocument:xmlns:script:1.0" xmlns:r="http://schemas.openxmlformats.org/officeDocument/2006/relationships" xmlns:fo="urn:oasis:names:tc:opendocument:xmlns:xsl-fo-compatible:1.0" xmlns:svg="urn:oasis:names:tc:opendocument:xmlns:svg-compatible:1.0" xmlns:a="http://schemas.openxmlformats.org/drawingml/2006/main" xmlns:xlink="http://www.w3.org/1999/xlink">
  <p:cSld>
    <p:spTree>
      <p:nvGrpSpPr>
        <p:cNvPr id="1" name=""/>
        <p:cNvGrpSpPr/>
        <p:nvPr/>
      </p:nvGrpSpPr>
      <p:grpSpPr>
        <a:xfrm>
          <a:off x="0" y="0"/>
          <a:ext cx="0" cy="0"/>
          <a:chOff x="0" y="0"/>
          <a:chExt cx="0" cy="0"/>
        </a:xfrm>
      </p:grpSpPr>
      <p:sp>
        <p:nvSpPr>
          <p:cNvPr name="Title 1" id="3"/>
          <p:cNvSpPr>
            <a:spLocks noGrp="1"/>
          </p:cNvSpPr>
          <p:nvPr>
            <p:ph type="ctrTitle"/>
          </p:nvPr>
        </p:nvSpPr>
        <p:spPr>
          <a:xfrm>
            <a:off x="1080000" y="360000"/>
            <a:ext cx="10972800" cy="1800000"/>
          </a:xfrm>
          <a:prstGeom prst="rect">
            <a:avLst/>
          </a:prstGeom>
          <a:noFill/>
          <a:ln>
            <a:noFill/>
          </a:ln>
        </p:spPr>
        <p:txBody>
          <a:bodyPr tIns="50760" bIns="50760" lIns="50760" rIns="50760" anchor="b" anchorCtr="0" wrap="square"/>
          <a:lstStyle/>
          <a:p>
            <a:pPr indent="0" algn="ctr" marL="0">
              <a:buNone/>
              <a:tabLst/>
            </a:pPr>
            <a:r>
              <a:rPr lang="en-US" smtClean="0"/>
              <a:t>Title</a:t>
            </a:r>
          </a:p>
        </p:txBody>
      </p:sp>
      <p:sp>
        <p:nvSpPr>
          <p:cNvPr name="Content Placeholder 2" id="4"/>
          <p:cNvSpPr>
            <a:spLocks noGrp="1"/>
          </p:cNvSpPr>
          <p:nvPr>
            <p:ph idx="1"/>
          </p:nvPr>
        </p:nvSpPr>
        <p:spPr>
          <a:xfrm>
            <a:off x="900000" y="2217240"/>
            <a:ext cx="10972800" cy="7142760"/>
          </a:xfrm>
          <a:prstGeom prst="rect">
            <a:avLst/>
          </a:prstGeom>
          <a:noFill/>
          <a:ln>
            <a:noFill/>
          </a:ln>
        </p:spPr>
        <p:txBody>
          <a:bodyPr tIns="50760" bIns="50760" lIns="50760" rIns="50760" anchor="t" anchorCtr="0" wrap="square"/>
          <a:lstStyle/>
          <a:p>
            <a:pPr indent="0" algn="ctr" marL="0">
              <a:buNone/>
              <a:tabLst/>
            </a:pPr>
            <a:r>
              <a:rPr lang="en-US" smtClean="0"/>
              <a:t>Lorem ipsum dolor sit amet, consectetuer adipiscing elit. Integer eu mi id est bibendum fermentum. Nulla facilisi. Cras et purus eu felis auctor fringilla. Cras venenatis facilisis purus. Sed hendrerit neque nec mi. In at tortor. Mauris lobortis magna sed urna. Maecenas nisi ipsum, vulputate eget, rhoncus sed, aliquam sit amet, lorem. Suspendisse laoreet neque eget est. Praesent id mauris. Quisque rhoncus auctor nibh. Aliquam ipsum. Nulla vel nunc. Proin ut lacus. Ut dapibus eleifend nisl.</a:t>
            </a:r>
          </a:p>
        </p:txBody>
      </p:sp>
    </p:spTree>
  </p:cSld>
  <p:clrMapOvr>
    <a:masterClrMapping/>
  </p:clrMapOvr>
</p:sld>
</file>

<file path=ppt/slides/slide2.xml><?xml version="1.0" encoding="utf-8"?>
<p:sld xmlns:p="http://schemas.openxmlformats.org/presentationml/2006/main" xmlns:script="urn:oasis:names:tc:opendocument:xmlns:script:1.0" xmlns:r="http://schemas.openxmlformats.org/officeDocument/2006/relationships" xmlns:fo="urn:oasis:names:tc:opendocument:xmlns:xsl-fo-compatible:1.0" xmlns:svg="urn:oasis:names:tc:opendocument:xmlns:svg-compatible:1.0" xmlns:a="http://schemas.openxmlformats.org/drawingml/2006/main" xmlns:xlink="http://www.w3.org/1999/xlink">
  <p:cSld>
    <p:spTree>
      <p:nvGrpSpPr>
        <p:cNvPr id="1" name=""/>
        <p:cNvGrpSpPr/>
        <p:nvPr/>
      </p:nvGrpSpPr>
      <p:grpSpPr>
        <a:xfrm>
          <a:off x="0" y="0"/>
          <a:ext cx="0" cy="0"/>
          <a:chOff x="0" y="0"/>
          <a:chExt cx="0" cy="0"/>
        </a:xfrm>
      </p:grpSpPr>
      <p:sp>
        <p:nvSpPr>
          <p:cNvPr name="Title 1" id="3"/>
          <p:cNvSpPr>
            <a:spLocks noGrp="1"/>
          </p:cNvSpPr>
          <p:nvPr>
            <p:ph type="ctrTitle"/>
          </p:nvPr>
        </p:nvSpPr>
        <p:spPr>
          <a:xfrm>
            <a:off x="1015920" y="545760"/>
            <a:ext cx="10972800" cy="1854720"/>
          </a:xfrm>
          <a:prstGeom prst="rect">
            <a:avLst/>
          </a:prstGeom>
          <a:noFill/>
          <a:ln>
            <a:noFill/>
          </a:ln>
        </p:spPr>
        <p:txBody>
          <a:bodyPr tIns="50760" bIns="50760" lIns="50760" rIns="50760" anchor="ctr" anchorCtr="0" wrap="square"/>
          <a:lstStyle/>
          <a:p>
            <a:pPr indent="0" algn="ctr" marL="0">
              <a:buNone/>
              <a:tabLst/>
            </a:pPr>
            <a:r>
              <a:rPr lang="en-US" smtClean="0"/>
              <a:t>Another Title</a:t>
            </a:r>
          </a:p>
        </p:txBody>
      </p:sp>
      <p:sp>
        <p:nvSpPr>
          <p:cNvPr name="Content Placeholder 2" id="4"/>
          <p:cNvSpPr>
            <a:spLocks noGrp="1"/>
          </p:cNvSpPr>
          <p:nvPr>
            <p:ph idx="1"/>
          </p:nvPr>
        </p:nvSpPr>
        <p:spPr>
          <a:xfrm>
            <a:off x="1015920" y="1734840"/>
            <a:ext cx="10972800" cy="7782840"/>
          </a:xfrm>
          <a:prstGeom prst="rect">
            <a:avLst/>
          </a:prstGeom>
          <a:noFill/>
          <a:ln>
            <a:noFill/>
          </a:ln>
        </p:spPr>
        <p:txBody>
          <a:bodyPr tIns="50760" bIns="50760" lIns="50760" rIns="50760" anchor="ctr" anchorCtr="0" wrap="square"/>
          <a:lstStyle/>
          <a:p>
            <a:pPr marL="507960" indent="-507960" algn="l">
              <a:spcBef>
                <a:spcPts val="2398"/>
              </a:spcBef>
              <a:spcAft>
                <a:spcPts val="0"/>
              </a:spcAft>
              <a:buClr>
                <a:srgbClr val="aba79f"/>
              </a:buClr>
              <a:buSzPct val="50000"/>
              <a:buFont typeface="'Zapf Dingbats'"/>
              <a:buChar char=""/>
              <a:tabLst/>
            </a:pPr>
            <a:r>
              <a:rPr lang="en-US" smtClean="0"/>
              <a:t>Lorem ipsum dolor sit amet, consectetuer adipiscing elit. Integer eu mi id est bibendum fermentum. Nulla facilisi. Cras et purus eu felis auctor fringilla. Cras venenatis facilisis purus. Sed hendrerit neque nec mi. In at tortor. Mauris lobortis magna sed urna. Maecenas nisi ipsum, vulputate eget, rhoncus sed, aliquam sit amet, lorem. Suspendisse laoreet neque eget est. Praesent id mauris. Quisque rhoncus auctor nibh. Aliquam ipsum. Nulla vel nunc. Proin ut lacus. Ut dapibus eleifend nisl.</a:t>
            </a:r>
          </a:p>
        </p:txBody>
      </p:sp>
    </p:spTree>
  </p:cSld>
  <p:clrMapOvr>
    <a:masterClrMapping/>
  </p:clrMapOvr>
</p:sld>
</file>

<file path=ppt/slides/slide3.xml><?xml version="1.0" encoding="utf-8"?>
<p:sld xmlns:p="http://schemas.openxmlformats.org/presentationml/2006/main" xmlns:script="urn:oasis:names:tc:opendocument:xmlns:script:1.0" xmlns:r="http://schemas.openxmlformats.org/officeDocument/2006/relationships" xmlns:fo="urn:oasis:names:tc:opendocument:xmlns:xsl-fo-compatible:1.0" xmlns:svg="urn:oasis:names:tc:opendocument:xmlns:svg-compatible:1.0" xmlns:a="http://schemas.openxmlformats.org/drawingml/2006/main" xmlns:xlink="http://www.w3.org/1999/xlink">
  <p:cSld>
    <p:spTree>
      <p:nvGrpSpPr>
        <p:cNvPr id="1" name=""/>
        <p:cNvGrpSpPr/>
        <p:nvPr/>
      </p:nvGrpSpPr>
      <p:grpSpPr>
        <a:xfrm>
          <a:off x="0" y="0"/>
          <a:ext cx="0" cy="0"/>
          <a:chOff x="0" y="0"/>
          <a:chExt cx="0" cy="0"/>
        </a:xfrm>
      </p:grpSpPr>
      <p:pic>
        <p:nvPicPr>
          <p:cNvPr id="3" name="Placeholder 3" descr="1000000000000400000003299211DF7C.png"/>
          <p:cNvPicPr>
            <a:picLocks noChangeAspect="1" noGrp="1"/>
          </p:cNvPicPr>
          <p:nvPr>
            <p:ph idx="7"/>
          </p:nvPr>
        </p:nvPicPr>
        <p:blipFill>
          <a:blip r:embed="sl3Image2"/>
          <a:stretch>
            <a:fillRect/>
          </a:stretch>
        </p:blipFill>
        <p:spPr>
          <a:xfrm>
            <a:off x="7289640" y="3251160"/>
            <a:ext cx="4102200" cy="3240000"/>
          </a:xfrm>
          <a:prstGeom prst="rect">
            <a:avLst/>
          </a:prstGeom>
          <a:ln>
            <a:noFill/>
          </a:ln>
        </p:spPr>
      </p:pic>
      <p:pic>
        <p:nvPicPr>
          <p:cNvPr id="4" name="Placeholder 3" descr="1000020100000400000003000FD37CC4.png"/>
          <p:cNvPicPr>
            <a:picLocks noChangeAspect="1" noGrp="1"/>
          </p:cNvPicPr>
          <p:nvPr>
            <p:ph idx="8"/>
          </p:nvPr>
        </p:nvPicPr>
        <p:blipFill>
          <a:blip r:embed="sl3Image3"/>
          <a:stretch>
            <a:fillRect/>
          </a:stretch>
        </p:blipFill>
        <p:spPr>
          <a:xfrm>
            <a:off x="0" y="0"/>
            <a:ext cx="13004640" cy="9753480"/>
          </a:xfrm>
          <a:prstGeom prst="rect">
            <a:avLst/>
          </a:prstGeom>
          <a:ln>
            <a:noFill/>
          </a:ln>
        </p:spPr>
      </p:pic>
      <p:sp>
        <p:nvSpPr>
          <p:cNvPr name="Title 1" id="5"/>
          <p:cNvSpPr>
            <a:spLocks noGrp="1"/>
          </p:cNvSpPr>
          <p:nvPr>
            <p:ph type="ctrTitle"/>
          </p:nvPr>
        </p:nvSpPr>
        <p:spPr>
          <a:xfrm>
            <a:off x="507600" y="628200"/>
            <a:ext cx="5969160" cy="2539800"/>
          </a:xfrm>
          <a:prstGeom prst="rect">
            <a:avLst/>
          </a:prstGeom>
          <a:noFill/>
          <a:ln>
            <a:noFill/>
          </a:ln>
        </p:spPr>
        <p:txBody>
          <a:bodyPr tIns="50760" bIns="50760" lIns="50760" rIns="50760" anchor="b" anchorCtr="0" wrap="square"/>
          <a:lstStyle/>
          <a:p>
            <a:pPr indent="0" algn="ctr" marL="0">
              <a:buNone/>
              <a:tabLst/>
            </a:pPr>
            <a:r>
              <a:rPr lang="en-US" smtClean="0"/>
              <a:t>With an image</a:t>
            </a:r>
          </a:p>
        </p:txBody>
      </p:sp>
      <p:sp>
        <p:nvSpPr>
          <p:cNvPr name="Content Placeholder 2" id="6"/>
          <p:cNvSpPr>
            <a:spLocks noGrp="1"/>
          </p:cNvSpPr>
          <p:nvPr>
            <p:ph idx="1"/>
          </p:nvPr>
        </p:nvSpPr>
        <p:spPr>
          <a:xfrm>
            <a:off x="510840" y="3162600"/>
            <a:ext cx="5969160" cy="6377400"/>
          </a:xfrm>
          <a:prstGeom prst="rect">
            <a:avLst/>
          </a:prstGeom>
          <a:noFill/>
          <a:ln>
            <a:noFill/>
          </a:ln>
        </p:spPr>
        <p:txBody>
          <a:bodyPr tIns="50760" bIns="50760" lIns="50760" rIns="50760" anchor="t" anchorCtr="0" wrap="square"/>
          <a:lstStyle/>
          <a:p>
            <a:pPr indent="0" algn="ctr" marL="0">
              <a:buNone/>
              <a:tabLst/>
            </a:pPr>
            <a:r>
              <a:rPr lang="en-US" smtClean="0"/>
              <a:t>Lorem ipsum dolor sit amet, consectetuer adipiscing elit. Integer eu mi id est bibendum fermentum. Nulla facilisi. Cras et purus eu felis auctor fringilla. Cras venenatis facilisis purus. Sed hendrerit neque nec mi. In at tortor. Mauris lobortis magna sed urna. </a:t>
            </a:r>
          </a:p>
        </p:txBody>
      </p:sp>
    </p:spTree>
  </p:cSld>
  <p:clrMapOvr>
    <a:masterClrMapping/>
  </p:clrMapOvr>
</p:sld>
</file>

<file path=ppt/slides/slide4.xml><?xml version="1.0" encoding="utf-8"?>
<p:sld xmlns:p="http://schemas.openxmlformats.org/presentationml/2006/main" xmlns:script="urn:oasis:names:tc:opendocument:xmlns:script:1.0" xmlns:r="http://schemas.openxmlformats.org/officeDocument/2006/relationships" xmlns:fo="urn:oasis:names:tc:opendocument:xmlns:xsl-fo-compatible:1.0" xmlns:svg="urn:oasis:names:tc:opendocument:xmlns:svg-compatible:1.0" xmlns:a="http://schemas.openxmlformats.org/drawingml/2006/main" xmlns:xlink="http://www.w3.org/1999/xlink">
  <p:cSld>
    <p:spTree>
      <p:nvGrpSpPr>
        <p:cNvPr id="1" name=""/>
        <p:cNvGrpSpPr/>
        <p:nvPr/>
      </p:nvGrpSpPr>
      <p:grpSpPr>
        <a:xfrm>
          <a:off x="0" y="0"/>
          <a:ext cx="0" cy="0"/>
          <a:chOff x="0" y="0"/>
          <a:chExt cx="0" cy="0"/>
        </a:xfrm>
      </p:grpSpPr>
      <p:sp>
        <p:nvSpPr>
          <p:cNvPr name="Title 1" id="3"/>
          <p:cNvSpPr>
            <a:spLocks noGrp="1"/>
          </p:cNvSpPr>
          <p:nvPr>
            <p:ph type="ctrTitle"/>
          </p:nvPr>
        </p:nvSpPr>
        <p:spPr>
          <a:xfrm>
            <a:off x="1015920" y="3263400"/>
            <a:ext cx="10972800" cy="3226320"/>
          </a:xfrm>
          <a:prstGeom prst="rect">
            <a:avLst/>
          </a:prstGeom>
          <a:noFill/>
          <a:ln>
            <a:noFill/>
          </a:ln>
        </p:spPr>
        <p:txBody>
          <a:bodyPr tIns="50760" bIns="50760" lIns="50760" rIns="50760" anchor="ctr" anchorCtr="0" wrap="square"/>
          <a:lstStyle/>
          <a:p>
            <a:pPr indent="0" algn="ctr" marL="0">
              <a:buNone/>
              <a:tabLst/>
            </a:pPr>
            <a:r>
              <a:rPr lang="en-US" smtClean="0"/>
              <a:t>The End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MS P????"/>
        <a:font script="Hang" typeface="?? ??"/>
        <a:font script="Hans" typeface="??"/>
        <a:font script="Hant" typeface="????"/>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MS P????"/>
        <a:font script="Hang" typeface="?? ??"/>
        <a:font script="Hans" typeface="??"/>
        <a:font script="Hant" typeface="????"/>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xmlns:dc="http://purl.org/dc/elements/1.1/">
  <TotalTime>0</TotalTime>
  <Words>3</Words>
  <Application>Microsoft Office PowerPoint</Application>
  <PresentationFormat>On-screen Show (4:3)</PresentationFormat>
  <Paragraphs>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Title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xsi="http://www.w3.org/2001/XMLSchema-instance" xmlns:dcterms="http://purl.org/dc/terms/" xmlns:dc="http://purl.org/dc/elements/1.1/" xmlns:dcmitype="http://purl.org/dc/dcmitype/">
  <dc:title>Title</dc:title>
  <dc:creator/>
  <cp:lastModifiedBy>pradeep.n</cp:lastModifiedBy>
  <cp:revision>1</cp:revision>
  <dcterms:created xsi:type="dcterms:W3CDTF">2006-08-16T00:00:00Z</dcterms:created>
  <dcterms:modified xsi:type="dcterms:W3CDTF">2007-04-05T10:53:16Z</dcterms:modified>
</cp:coreProperties>
</file>