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20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ype="http://schemas.openxmlformats.org/officeDocument/2006/relationships/presProps" Target="presProps.xml"/>  <Relationship Id="rId17" Type="http://schemas.openxmlformats.org/officeDocument/2006/relationships/viewProps" Target="viewProps.xml"/>  <Relationship Id="rId18" Type="http://schemas.openxmlformats.org/officeDocument/2006/relationships/theme" Target="theme/theme1.xml"/>  <Relationship Id="rId19" Type="http://schemas.openxmlformats.org/officeDocument/2006/relationships/tableStyles" Target="tableStyles.xml"/>  <Relationship Id="rId2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airTUGmwxuokTWqLU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b2Z22NG2WFjJrKMY3u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ajaP80IXg-XuENHsWU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airTUJeeL-4YHgndp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blbEIZmghTmV20MyF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airTUT53A3jefnWw1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airTUHBJvkJl-ZIgx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aoHkHoU0hajPbAOmgY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airTUKk8PJovKjd1H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aj07UURflkLs1oy6B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bNp5F6q360qRoxETlx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b2XM_Xr6f-uGSsE0o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blFrW903uZG5nRqA3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blMjmoqiZKdWS-OH_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2023-04-19T21:19:07.808Z</dcterms:created>
  <dcterms:modified xsi:type="dcterms:W3CDTF">2023-04-19T21:19:07.808Z</dcterms:modified>
</cp:coreProperties>
</file>